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54" r:id="rId2"/>
    <p:sldId id="415" r:id="rId3"/>
    <p:sldId id="535" r:id="rId4"/>
    <p:sldId id="425" r:id="rId5"/>
    <p:sldId id="545" r:id="rId6"/>
    <p:sldId id="522" r:id="rId7"/>
    <p:sldId id="546" r:id="rId8"/>
    <p:sldId id="547" r:id="rId9"/>
    <p:sldId id="419" r:id="rId10"/>
    <p:sldId id="420" r:id="rId11"/>
    <p:sldId id="421" r:id="rId12"/>
    <p:sldId id="400" r:id="rId13"/>
    <p:sldId id="531" r:id="rId14"/>
    <p:sldId id="532" r:id="rId15"/>
    <p:sldId id="362" r:id="rId16"/>
    <p:sldId id="329" r:id="rId17"/>
    <p:sldId id="363" r:id="rId18"/>
    <p:sldId id="955" r:id="rId19"/>
    <p:sldId id="573" r:id="rId20"/>
    <p:sldId id="599" r:id="rId21"/>
    <p:sldId id="431" r:id="rId22"/>
    <p:sldId id="600" r:id="rId23"/>
    <p:sldId id="601" r:id="rId24"/>
    <p:sldId id="602" r:id="rId25"/>
    <p:sldId id="710" r:id="rId26"/>
    <p:sldId id="598" r:id="rId27"/>
    <p:sldId id="712" r:id="rId28"/>
    <p:sldId id="715" r:id="rId29"/>
    <p:sldId id="713" r:id="rId30"/>
    <p:sldId id="714" r:id="rId31"/>
    <p:sldId id="711" r:id="rId32"/>
    <p:sldId id="716" r:id="rId33"/>
    <p:sldId id="717" r:id="rId34"/>
    <p:sldId id="719" r:id="rId35"/>
    <p:sldId id="718" r:id="rId36"/>
    <p:sldId id="720" r:id="rId37"/>
    <p:sldId id="721" r:id="rId38"/>
    <p:sldId id="722" r:id="rId39"/>
    <p:sldId id="309" r:id="rId40"/>
    <p:sldId id="297" r:id="rId41"/>
    <p:sldId id="298" r:id="rId42"/>
    <p:sldId id="300" r:id="rId43"/>
    <p:sldId id="299" r:id="rId44"/>
    <p:sldId id="301" r:id="rId45"/>
    <p:sldId id="723" r:id="rId46"/>
    <p:sldId id="310" r:id="rId47"/>
    <p:sldId id="954" r:id="rId48"/>
    <p:sldId id="944" r:id="rId49"/>
    <p:sldId id="947" r:id="rId50"/>
    <p:sldId id="946" r:id="rId51"/>
    <p:sldId id="945" r:id="rId52"/>
    <p:sldId id="949" r:id="rId53"/>
    <p:sldId id="950" r:id="rId54"/>
    <p:sldId id="948" r:id="rId55"/>
    <p:sldId id="288" r:id="rId56"/>
    <p:sldId id="289" r:id="rId57"/>
    <p:sldId id="290" r:id="rId58"/>
    <p:sldId id="291" r:id="rId59"/>
    <p:sldId id="286" r:id="rId60"/>
    <p:sldId id="287" r:id="rId61"/>
    <p:sldId id="311" r:id="rId62"/>
    <p:sldId id="293" r:id="rId63"/>
    <p:sldId id="313" r:id="rId64"/>
    <p:sldId id="314" r:id="rId65"/>
    <p:sldId id="315" r:id="rId66"/>
    <p:sldId id="316" r:id="rId67"/>
    <p:sldId id="294" r:id="rId68"/>
    <p:sldId id="312" r:id="rId69"/>
    <p:sldId id="295" r:id="rId70"/>
    <p:sldId id="296" r:id="rId71"/>
    <p:sldId id="303" r:id="rId72"/>
    <p:sldId id="317" r:id="rId73"/>
    <p:sldId id="305" r:id="rId74"/>
    <p:sldId id="304" r:id="rId75"/>
    <p:sldId id="306" r:id="rId76"/>
    <p:sldId id="319" r:id="rId77"/>
    <p:sldId id="320" r:id="rId78"/>
    <p:sldId id="321" r:id="rId79"/>
    <p:sldId id="318" r:id="rId80"/>
    <p:sldId id="323" r:id="rId81"/>
    <p:sldId id="322" r:id="rId82"/>
    <p:sldId id="324" r:id="rId83"/>
    <p:sldId id="325" r:id="rId84"/>
    <p:sldId id="327" r:id="rId85"/>
    <p:sldId id="724" r:id="rId86"/>
    <p:sldId id="331" r:id="rId87"/>
    <p:sldId id="332" r:id="rId88"/>
    <p:sldId id="330" r:id="rId89"/>
    <p:sldId id="333" r:id="rId90"/>
    <p:sldId id="334" r:id="rId91"/>
    <p:sldId id="336" r:id="rId92"/>
    <p:sldId id="337" r:id="rId93"/>
    <p:sldId id="341" r:id="rId94"/>
    <p:sldId id="339" r:id="rId95"/>
    <p:sldId id="725" r:id="rId96"/>
    <p:sldId id="353" r:id="rId97"/>
    <p:sldId id="345" r:id="rId98"/>
    <p:sldId id="307" r:id="rId99"/>
    <p:sldId id="342" r:id="rId100"/>
    <p:sldId id="343" r:id="rId101"/>
    <p:sldId id="344" r:id="rId102"/>
    <p:sldId id="308" r:id="rId103"/>
    <p:sldId id="726" r:id="rId104"/>
    <p:sldId id="708" r:id="rId105"/>
    <p:sldId id="902" r:id="rId106"/>
    <p:sldId id="368" r:id="rId107"/>
    <p:sldId id="709" r:id="rId108"/>
    <p:sldId id="903" r:id="rId109"/>
    <p:sldId id="904" r:id="rId110"/>
    <p:sldId id="905" r:id="rId111"/>
    <p:sldId id="906" r:id="rId112"/>
    <p:sldId id="907" r:id="rId113"/>
    <p:sldId id="908" r:id="rId114"/>
    <p:sldId id="369" r:id="rId115"/>
    <p:sldId id="380" r:id="rId116"/>
    <p:sldId id="909" r:id="rId117"/>
    <p:sldId id="910" r:id="rId118"/>
    <p:sldId id="911" r:id="rId119"/>
    <p:sldId id="912" r:id="rId120"/>
    <p:sldId id="913" r:id="rId121"/>
    <p:sldId id="914" r:id="rId122"/>
    <p:sldId id="915" r:id="rId123"/>
    <p:sldId id="917" r:id="rId124"/>
    <p:sldId id="918" r:id="rId125"/>
    <p:sldId id="896" r:id="rId126"/>
    <p:sldId id="897" r:id="rId127"/>
    <p:sldId id="898" r:id="rId128"/>
    <p:sldId id="899" r:id="rId129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25993C09-569E-2041-A4BF-7E1FBBCF5348}"/>
    <pc:docChg chg="custSel delSld modSld">
      <pc:chgData name="OH YOUNGJEA" userId="004085827990ef31" providerId="LiveId" clId="{25993C09-569E-2041-A4BF-7E1FBBCF5348}" dt="2020-09-20T03:18:26.113" v="167" actId="2696"/>
      <pc:docMkLst>
        <pc:docMk/>
      </pc:docMkLst>
      <pc:sldChg chg="del">
        <pc:chgData name="OH YOUNGJEA" userId="004085827990ef31" providerId="LiveId" clId="{25993C09-569E-2041-A4BF-7E1FBBCF5348}" dt="2020-09-20T03:18:26.104" v="166" actId="2696"/>
        <pc:sldMkLst>
          <pc:docMk/>
          <pc:sldMk cId="557959625" sldId="278"/>
        </pc:sldMkLst>
      </pc:sldChg>
      <pc:sldChg chg="addSp modSp del mod">
        <pc:chgData name="OH YOUNGJEA" userId="004085827990ef31" providerId="LiveId" clId="{25993C09-569E-2041-A4BF-7E1FBBCF5348}" dt="2020-09-20T03:18:26.079" v="160" actId="2696"/>
        <pc:sldMkLst>
          <pc:docMk/>
          <pc:sldMk cId="1067763772" sldId="279"/>
        </pc:sldMkLst>
        <pc:spChg chg="add mod">
          <ac:chgData name="OH YOUNGJEA" userId="004085827990ef31" providerId="LiveId" clId="{25993C09-569E-2041-A4BF-7E1FBBCF5348}" dt="2020-09-19T21:27:39.982" v="91" actId="1076"/>
          <ac:spMkLst>
            <pc:docMk/>
            <pc:sldMk cId="1067763772" sldId="279"/>
            <ac:spMk id="3" creationId="{A9817D38-AAB0-AA41-A587-F92007A0270E}"/>
          </ac:spMkLst>
        </pc:spChg>
      </pc:sldChg>
      <pc:sldChg chg="addSp modSp del mod">
        <pc:chgData name="OH YOUNGJEA" userId="004085827990ef31" providerId="LiveId" clId="{25993C09-569E-2041-A4BF-7E1FBBCF5348}" dt="2020-09-20T03:18:26.090" v="163" actId="2696"/>
        <pc:sldMkLst>
          <pc:docMk/>
          <pc:sldMk cId="3700897086" sldId="280"/>
        </pc:sldMkLst>
        <pc:spChg chg="add mod">
          <ac:chgData name="OH YOUNGJEA" userId="004085827990ef31" providerId="LiveId" clId="{25993C09-569E-2041-A4BF-7E1FBBCF5348}" dt="2020-09-19T21:29:20.176" v="111" actId="1076"/>
          <ac:spMkLst>
            <pc:docMk/>
            <pc:sldMk cId="3700897086" sldId="280"/>
            <ac:spMk id="3" creationId="{EBDA476F-4AFE-3842-AA31-AA12EF4DB551}"/>
          </ac:spMkLst>
        </pc:spChg>
        <pc:cxnChg chg="add mod">
          <ac:chgData name="OH YOUNGJEA" userId="004085827990ef31" providerId="LiveId" clId="{25993C09-569E-2041-A4BF-7E1FBBCF5348}" dt="2020-09-19T21:29:43.461" v="120" actId="692"/>
          <ac:cxnSpMkLst>
            <pc:docMk/>
            <pc:sldMk cId="3700897086" sldId="280"/>
            <ac:cxnSpMk id="10" creationId="{8A525BAB-B995-F349-968E-4EB859889507}"/>
          </ac:cxnSpMkLst>
        </pc:cxnChg>
      </pc:sldChg>
      <pc:sldChg chg="addSp modSp del mod">
        <pc:chgData name="OH YOUNGJEA" userId="004085827990ef31" providerId="LiveId" clId="{25993C09-569E-2041-A4BF-7E1FBBCF5348}" dt="2020-09-20T03:18:26.076" v="159" actId="2696"/>
        <pc:sldMkLst>
          <pc:docMk/>
          <pc:sldMk cId="1063971006" sldId="281"/>
        </pc:sldMkLst>
        <pc:spChg chg="add">
          <ac:chgData name="OH YOUNGJEA" userId="004085827990ef31" providerId="LiveId" clId="{25993C09-569E-2041-A4BF-7E1FBBCF5348}" dt="2020-09-19T21:30:51.272" v="121" actId="11529"/>
          <ac:spMkLst>
            <pc:docMk/>
            <pc:sldMk cId="1063971006" sldId="281"/>
            <ac:spMk id="2" creationId="{E8C58471-FA3D-7043-BFD1-22D05ECDCCC0}"/>
          </ac:spMkLst>
        </pc:spChg>
        <pc:spChg chg="add mod">
          <ac:chgData name="OH YOUNGJEA" userId="004085827990ef31" providerId="LiveId" clId="{25993C09-569E-2041-A4BF-7E1FBBCF5348}" dt="2020-09-19T21:30:56.607" v="123" actId="1076"/>
          <ac:spMkLst>
            <pc:docMk/>
            <pc:sldMk cId="1063971006" sldId="281"/>
            <ac:spMk id="8" creationId="{73EC8E99-7BF8-A84D-9E29-741C56D67025}"/>
          </ac:spMkLst>
        </pc:spChg>
        <pc:spChg chg="add mod">
          <ac:chgData name="OH YOUNGJEA" userId="004085827990ef31" providerId="LiveId" clId="{25993C09-569E-2041-A4BF-7E1FBBCF5348}" dt="2020-09-19T21:31:02.719" v="125" actId="1076"/>
          <ac:spMkLst>
            <pc:docMk/>
            <pc:sldMk cId="1063971006" sldId="281"/>
            <ac:spMk id="9" creationId="{75B37A49-C13E-3C49-8F8B-64D7736DD7DB}"/>
          </ac:spMkLst>
        </pc:spChg>
        <pc:spChg chg="add mod">
          <ac:chgData name="OH YOUNGJEA" userId="004085827990ef31" providerId="LiveId" clId="{25993C09-569E-2041-A4BF-7E1FBBCF5348}" dt="2020-09-19T21:31:16.507" v="127" actId="1076"/>
          <ac:spMkLst>
            <pc:docMk/>
            <pc:sldMk cId="1063971006" sldId="281"/>
            <ac:spMk id="10" creationId="{DF4A39D6-47C7-F947-8F08-E03EB53E5913}"/>
          </ac:spMkLst>
        </pc:spChg>
      </pc:sldChg>
      <pc:sldChg chg="del">
        <pc:chgData name="OH YOUNGJEA" userId="004085827990ef31" providerId="LiveId" clId="{25993C09-569E-2041-A4BF-7E1FBBCF5348}" dt="2020-09-20T03:18:26.113" v="167" actId="2696"/>
        <pc:sldMkLst>
          <pc:docMk/>
          <pc:sldMk cId="1588255119" sldId="282"/>
        </pc:sldMkLst>
      </pc:sldChg>
      <pc:sldChg chg="addSp modSp del mod">
        <pc:chgData name="OH YOUNGJEA" userId="004085827990ef31" providerId="LiveId" clId="{25993C09-569E-2041-A4BF-7E1FBBCF5348}" dt="2020-09-20T03:18:26.097" v="165" actId="2696"/>
        <pc:sldMkLst>
          <pc:docMk/>
          <pc:sldMk cId="2780426781" sldId="283"/>
        </pc:sldMkLst>
        <pc:spChg chg="add mod">
          <ac:chgData name="OH YOUNGJEA" userId="004085827990ef31" providerId="LiveId" clId="{25993C09-569E-2041-A4BF-7E1FBBCF5348}" dt="2020-09-19T21:32:03.166" v="133" actId="1037"/>
          <ac:spMkLst>
            <pc:docMk/>
            <pc:sldMk cId="2780426781" sldId="283"/>
            <ac:spMk id="2" creationId="{5BE1AB10-A299-0D4B-ABCD-C8CD6DB7D471}"/>
          </ac:spMkLst>
        </pc:spChg>
        <pc:spChg chg="mod">
          <ac:chgData name="OH YOUNGJEA" userId="004085827990ef31" providerId="LiveId" clId="{25993C09-569E-2041-A4BF-7E1FBBCF5348}" dt="2020-09-19T21:33:34.485" v="146" actId="255"/>
          <ac:spMkLst>
            <pc:docMk/>
            <pc:sldMk cId="2780426781" sldId="283"/>
            <ac:spMk id="5" creationId="{8C5D217F-69C7-E849-A431-A6F636FCA274}"/>
          </ac:spMkLst>
        </pc:spChg>
      </pc:sldChg>
      <pc:sldChg chg="modSp del mod">
        <pc:chgData name="OH YOUNGJEA" userId="004085827990ef31" providerId="LiveId" clId="{25993C09-569E-2041-A4BF-7E1FBBCF5348}" dt="2020-09-20T03:18:26.083" v="161" actId="2696"/>
        <pc:sldMkLst>
          <pc:docMk/>
          <pc:sldMk cId="3479251035" sldId="285"/>
        </pc:sldMkLst>
        <pc:spChg chg="mod">
          <ac:chgData name="OH YOUNGJEA" userId="004085827990ef31" providerId="LiveId" clId="{25993C09-569E-2041-A4BF-7E1FBBCF5348}" dt="2020-09-19T21:35:06.771" v="157" actId="207"/>
          <ac:spMkLst>
            <pc:docMk/>
            <pc:sldMk cId="3479251035" sldId="285"/>
            <ac:spMk id="9" creationId="{20B904D5-03AF-284E-9893-0EDC24B92F8F}"/>
          </ac:spMkLst>
        </pc:spChg>
      </pc:sldChg>
      <pc:sldChg chg="del">
        <pc:chgData name="OH YOUNGJEA" userId="004085827990ef31" providerId="LiveId" clId="{25993C09-569E-2041-A4BF-7E1FBBCF5348}" dt="2020-09-20T03:18:26.093" v="164" actId="2696"/>
        <pc:sldMkLst>
          <pc:docMk/>
          <pc:sldMk cId="1795454719" sldId="951"/>
        </pc:sldMkLst>
      </pc:sldChg>
      <pc:sldChg chg="del">
        <pc:chgData name="OH YOUNGJEA" userId="004085827990ef31" providerId="LiveId" clId="{25993C09-569E-2041-A4BF-7E1FBBCF5348}" dt="2020-09-20T03:18:26.086" v="162" actId="2696"/>
        <pc:sldMkLst>
          <pc:docMk/>
          <pc:sldMk cId="1662593922" sldId="952"/>
        </pc:sldMkLst>
      </pc:sldChg>
      <pc:sldChg chg="del">
        <pc:chgData name="OH YOUNGJEA" userId="004085827990ef31" providerId="LiveId" clId="{25993C09-569E-2041-A4BF-7E1FBBCF5348}" dt="2020-09-20T03:18:26.072" v="158" actId="2696"/>
        <pc:sldMkLst>
          <pc:docMk/>
          <pc:sldMk cId="3699881194" sldId="953"/>
        </pc:sldMkLst>
      </pc:sldChg>
    </pc:docChg>
  </pc:docChgLst>
  <pc:docChgLst>
    <pc:chgData name="OH YOUNGJEA" userId="004085827990ef31" providerId="LiveId" clId="{225A4F34-838C-4180-BC95-1C92F5DCB552}"/>
    <pc:docChg chg="custSel addSld delSld modSld">
      <pc:chgData name="OH YOUNGJEA" userId="004085827990ef31" providerId="LiveId" clId="{225A4F34-838C-4180-BC95-1C92F5DCB552}" dt="2020-09-19T00:29:59.690" v="40" actId="47"/>
      <pc:docMkLst>
        <pc:docMk/>
      </pc:docMkLst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49255215" sldId="25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896720816" sldId="25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24568061" sldId="25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32502288" sldId="25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096190500" sldId="26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591465294" sldId="26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91211805" sldId="26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838921818" sldId="26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59811837" sldId="26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020279036" sldId="26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557834834" sldId="26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24329009" sldId="26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131681127" sldId="26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426502780" sldId="26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782022579" sldId="27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54843915" sldId="27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109048555" sldId="27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978776650" sldId="27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11487398" sldId="27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552780106" sldId="27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174693095" sldId="27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580240532" sldId="52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807063805" sldId="54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93298236" sldId="55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691790485" sldId="553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480912200" sldId="55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930876179" sldId="556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273722810" sldId="55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404727544" sldId="55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316340529" sldId="55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680393385" sldId="560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590986300" sldId="561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888660011" sldId="562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994604207" sldId="563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981217865" sldId="564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889661333" sldId="565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3034657203" sldId="566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717534517" sldId="567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299046703" sldId="56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126858741" sldId="569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439294461" sldId="570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889092653" sldId="571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199505564" sldId="572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4191803012" sldId="57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742439509" sldId="576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973860900" sldId="57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876680282" sldId="57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53513009" sldId="57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947264304" sldId="580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473739984" sldId="581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997547075" sldId="582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4137998399" sldId="583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3010745119" sldId="584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809599638" sldId="58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505497607" sldId="58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896503492" sldId="91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098931337" sldId="92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312945596" sldId="92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098362564" sldId="92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289815712" sldId="92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39824599" sldId="92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59450040" sldId="92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96801436" sldId="92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79793782" sldId="92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95197653" sldId="92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10486758" sldId="92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953752234" sldId="93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856131194" sldId="93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39377777" sldId="93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899172569" sldId="93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032553851" sldId="93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83313846" sldId="93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508111585" sldId="93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233351309" sldId="93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71341655" sldId="93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349022229" sldId="940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80366817" sldId="941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419347359" sldId="942"/>
        </pc:sldMkLst>
      </pc:sldChg>
      <pc:sldChg chg="modSp mod">
        <pc:chgData name="OH YOUNGJEA" userId="004085827990ef31" providerId="LiveId" clId="{225A4F34-838C-4180-BC95-1C92F5DCB552}" dt="2020-09-19T00:29:28.470" v="37" actId="1076"/>
        <pc:sldMkLst>
          <pc:docMk/>
          <pc:sldMk cId="3699881194" sldId="953"/>
        </pc:sldMkLst>
        <pc:spChg chg="mod">
          <ac:chgData name="OH YOUNGJEA" userId="004085827990ef31" providerId="LiveId" clId="{225A4F34-838C-4180-BC95-1C92F5DCB552}" dt="2020-09-19T00:29:28.470" v="37" actId="1076"/>
          <ac:spMkLst>
            <pc:docMk/>
            <pc:sldMk cId="3699881194" sldId="953"/>
            <ac:spMk id="2" creationId="{09C21042-FDE6-4801-9B19-D710C0AEFEBF}"/>
          </ac:spMkLst>
        </pc:spChg>
        <pc:spChg chg="mod">
          <ac:chgData name="OH YOUNGJEA" userId="004085827990ef31" providerId="LiveId" clId="{225A4F34-838C-4180-BC95-1C92F5DCB552}" dt="2020-09-19T00:29:26.047" v="36" actId="1076"/>
          <ac:spMkLst>
            <pc:docMk/>
            <pc:sldMk cId="3699881194" sldId="953"/>
            <ac:spMk id="3" creationId="{C801CA8E-6DDD-4A52-8DA3-7D4D83C6AA4F}"/>
          </ac:spMkLst>
        </pc:spChg>
      </pc:sldChg>
      <pc:sldChg chg="del">
        <pc:chgData name="OH YOUNGJEA" userId="004085827990ef31" providerId="LiveId" clId="{225A4F34-838C-4180-BC95-1C92F5DCB552}" dt="2020-09-19T00:27:46.006" v="1" actId="2696"/>
        <pc:sldMkLst>
          <pc:docMk/>
          <pc:sldMk cId="834249578" sldId="955"/>
        </pc:sldMkLst>
      </pc:sldChg>
      <pc:sldChg chg="addSp delSp modSp add del mod">
        <pc:chgData name="OH YOUNGJEA" userId="004085827990ef31" providerId="LiveId" clId="{225A4F34-838C-4180-BC95-1C92F5DCB552}" dt="2020-09-19T00:29:30.539" v="38" actId="47"/>
        <pc:sldMkLst>
          <pc:docMk/>
          <pc:sldMk cId="3748189834" sldId="956"/>
        </pc:sldMkLst>
        <pc:spChg chg="del">
          <ac:chgData name="OH YOUNGJEA" userId="004085827990ef31" providerId="LiveId" clId="{225A4F34-838C-4180-BC95-1C92F5DCB552}" dt="2020-09-19T00:28:34.775" v="3" actId="478"/>
          <ac:spMkLst>
            <pc:docMk/>
            <pc:sldMk cId="3748189834" sldId="956"/>
            <ac:spMk id="2" creationId="{09C21042-FDE6-4801-9B19-D710C0AEFEBF}"/>
          </ac:spMkLst>
        </pc:spChg>
        <pc:spChg chg="add del mod">
          <ac:chgData name="OH YOUNGJEA" userId="004085827990ef31" providerId="LiveId" clId="{225A4F34-838C-4180-BC95-1C92F5DCB552}" dt="2020-09-19T00:28:37.203" v="4" actId="478"/>
          <ac:spMkLst>
            <pc:docMk/>
            <pc:sldMk cId="3748189834" sldId="956"/>
            <ac:spMk id="5" creationId="{42770DC0-0ADD-4441-83FA-3914460A5AD8}"/>
          </ac:spMkLst>
        </pc:spChg>
      </pc:sldChg>
    </pc:docChg>
  </pc:docChgLst>
  <pc:docChgLst>
    <pc:chgData name="OH YOUNGJEA" userId="004085827990ef31" providerId="LiveId" clId="{C8132841-3322-4736-84AC-C88FB4676484}"/>
    <pc:docChg chg="undo custSel addSld delSld modSld sldOrd modMainMaster">
      <pc:chgData name="OH YOUNGJEA" userId="004085827990ef31" providerId="LiveId" clId="{C8132841-3322-4736-84AC-C88FB4676484}" dt="2020-09-18T20:52:30.535" v="13674"/>
      <pc:docMkLst>
        <pc:docMk/>
      </pc:docMkLst>
      <pc:sldChg chg="ord">
        <pc:chgData name="OH YOUNGJEA" userId="004085827990ef31" providerId="LiveId" clId="{C8132841-3322-4736-84AC-C88FB4676484}" dt="2020-09-18T00:35:28.199" v="8275"/>
        <pc:sldMkLst>
          <pc:docMk/>
          <pc:sldMk cId="224568061" sldId="258"/>
        </pc:sldMkLst>
      </pc:sldChg>
      <pc:sldChg chg="addSp delSp modSp mod ord">
        <pc:chgData name="OH YOUNGJEA" userId="004085827990ef31" providerId="LiveId" clId="{C8132841-3322-4736-84AC-C88FB4676484}" dt="2020-09-18T00:35:24.036" v="8273"/>
        <pc:sldMkLst>
          <pc:docMk/>
          <pc:sldMk cId="1096190500" sldId="260"/>
        </pc:sldMkLst>
        <pc:spChg chg="del">
          <ac:chgData name="OH YOUNGJEA" userId="004085827990ef31" providerId="LiveId" clId="{C8132841-3322-4736-84AC-C88FB4676484}" dt="2020-09-17T06:09:55.210" v="0" actId="478"/>
          <ac:spMkLst>
            <pc:docMk/>
            <pc:sldMk cId="1096190500" sldId="26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09:57.525" v="1" actId="478"/>
          <ac:spMkLst>
            <pc:docMk/>
            <pc:sldMk cId="1096190500" sldId="26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0:35.830" v="12" actId="1076"/>
          <ac:spMkLst>
            <pc:docMk/>
            <pc:sldMk cId="1096190500" sldId="260"/>
            <ac:spMk id="5" creationId="{8A475587-A993-4193-8E3B-B4D9CB002FA7}"/>
          </ac:spMkLst>
        </pc:spChg>
        <pc:spChg chg="add mod">
          <ac:chgData name="OH YOUNGJEA" userId="004085827990ef31" providerId="LiveId" clId="{C8132841-3322-4736-84AC-C88FB4676484}" dt="2020-09-17T06:10:21.604" v="8" actId="14100"/>
          <ac:spMkLst>
            <pc:docMk/>
            <pc:sldMk cId="1096190500" sldId="260"/>
            <ac:spMk id="7" creationId="{AE6B4E5A-AA20-44D8-B565-51729009F4D3}"/>
          </ac:spMkLst>
        </pc:spChg>
      </pc:sldChg>
      <pc:sldChg chg="addSp delSp modSp mod">
        <pc:chgData name="OH YOUNGJEA" userId="004085827990ef31" providerId="LiveId" clId="{C8132841-3322-4736-84AC-C88FB4676484}" dt="2020-09-17T06:14:13.837" v="63" actId="1076"/>
        <pc:sldMkLst>
          <pc:docMk/>
          <pc:sldMk cId="2591465294" sldId="261"/>
        </pc:sldMkLst>
        <pc:spChg chg="del">
          <ac:chgData name="OH YOUNGJEA" userId="004085827990ef31" providerId="LiveId" clId="{C8132841-3322-4736-84AC-C88FB4676484}" dt="2020-09-17T06:12:22.345" v="13" actId="478"/>
          <ac:spMkLst>
            <pc:docMk/>
            <pc:sldMk cId="2591465294" sldId="26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2:24.255" v="14" actId="478"/>
          <ac:spMkLst>
            <pc:docMk/>
            <pc:sldMk cId="2591465294" sldId="26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10.159" v="62" actId="1076"/>
          <ac:spMkLst>
            <pc:docMk/>
            <pc:sldMk cId="2591465294" sldId="261"/>
            <ac:spMk id="5" creationId="{5EE45457-7380-49CE-9FFF-ED7D0A9595EF}"/>
          </ac:spMkLst>
        </pc:spChg>
        <pc:spChg chg="add del mod">
          <ac:chgData name="OH YOUNGJEA" userId="004085827990ef31" providerId="LiveId" clId="{C8132841-3322-4736-84AC-C88FB4676484}" dt="2020-09-17T06:13:11.825" v="22" actId="478"/>
          <ac:spMkLst>
            <pc:docMk/>
            <pc:sldMk cId="2591465294" sldId="261"/>
            <ac:spMk id="7" creationId="{13B57A00-5526-4EF1-8C41-FE16E3A104C0}"/>
          </ac:spMkLst>
        </pc:spChg>
        <pc:spChg chg="add mod">
          <ac:chgData name="OH YOUNGJEA" userId="004085827990ef31" providerId="LiveId" clId="{C8132841-3322-4736-84AC-C88FB4676484}" dt="2020-09-17T06:13:38.526" v="26" actId="1076"/>
          <ac:spMkLst>
            <pc:docMk/>
            <pc:sldMk cId="2591465294" sldId="261"/>
            <ac:spMk id="9" creationId="{5D4DEA64-B2C9-4AD6-9493-62AC6A102392}"/>
          </ac:spMkLst>
        </pc:spChg>
        <pc:spChg chg="add mod">
          <ac:chgData name="OH YOUNGJEA" userId="004085827990ef31" providerId="LiveId" clId="{C8132841-3322-4736-84AC-C88FB4676484}" dt="2020-09-17T06:14:13.837" v="63" actId="1076"/>
          <ac:spMkLst>
            <pc:docMk/>
            <pc:sldMk cId="2591465294" sldId="261"/>
            <ac:spMk id="10" creationId="{F1BC58FD-9F29-4A65-A4AE-DE492E75E338}"/>
          </ac:spMkLst>
        </pc:spChg>
      </pc:sldChg>
      <pc:sldChg chg="addSp delSp modSp mod">
        <pc:chgData name="OH YOUNGJEA" userId="004085827990ef31" providerId="LiveId" clId="{C8132841-3322-4736-84AC-C88FB4676484}" dt="2020-09-17T06:15:21.152" v="73" actId="1076"/>
        <pc:sldMkLst>
          <pc:docMk/>
          <pc:sldMk cId="1191211805" sldId="262"/>
        </pc:sldMkLst>
        <pc:spChg chg="del">
          <ac:chgData name="OH YOUNGJEA" userId="004085827990ef31" providerId="LiveId" clId="{C8132841-3322-4736-84AC-C88FB4676484}" dt="2020-09-17T06:14:26.965" v="64" actId="478"/>
          <ac:spMkLst>
            <pc:docMk/>
            <pc:sldMk cId="1191211805" sldId="26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4:28.058" v="65" actId="478"/>
          <ac:spMkLst>
            <pc:docMk/>
            <pc:sldMk cId="1191211805" sldId="26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46.707" v="68" actId="14100"/>
          <ac:spMkLst>
            <pc:docMk/>
            <pc:sldMk cId="1191211805" sldId="262"/>
            <ac:spMk id="5" creationId="{62B23987-84EC-46F0-88B2-C497DED1DD2B}"/>
          </ac:spMkLst>
        </pc:spChg>
        <pc:spChg chg="add mod">
          <ac:chgData name="OH YOUNGJEA" userId="004085827990ef31" providerId="LiveId" clId="{C8132841-3322-4736-84AC-C88FB4676484}" dt="2020-09-17T06:15:21.152" v="73" actId="1076"/>
          <ac:spMkLst>
            <pc:docMk/>
            <pc:sldMk cId="1191211805" sldId="262"/>
            <ac:spMk id="7" creationId="{D3C1D60B-573E-40C3-9049-AFF06FFD1B99}"/>
          </ac:spMkLst>
        </pc:spChg>
      </pc:sldChg>
      <pc:sldChg chg="addSp delSp modSp mod">
        <pc:chgData name="OH YOUNGJEA" userId="004085827990ef31" providerId="LiveId" clId="{C8132841-3322-4736-84AC-C88FB4676484}" dt="2020-09-17T06:21:24.877" v="361" actId="1038"/>
        <pc:sldMkLst>
          <pc:docMk/>
          <pc:sldMk cId="3838921818" sldId="263"/>
        </pc:sldMkLst>
        <pc:spChg chg="del">
          <ac:chgData name="OH YOUNGJEA" userId="004085827990ef31" providerId="LiveId" clId="{C8132841-3322-4736-84AC-C88FB4676484}" dt="2020-09-17T06:16:29.469" v="74" actId="478"/>
          <ac:spMkLst>
            <pc:docMk/>
            <pc:sldMk cId="3838921818" sldId="26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6:30.955" v="75" actId="478"/>
          <ac:spMkLst>
            <pc:docMk/>
            <pc:sldMk cId="3838921818" sldId="26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7:00.156" v="82" actId="14100"/>
          <ac:spMkLst>
            <pc:docMk/>
            <pc:sldMk cId="3838921818" sldId="263"/>
            <ac:spMk id="5" creationId="{2A1894DC-94B1-40DC-AE48-751707DD3EAE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7" creationId="{C7B67BD6-56AD-41DB-A0B2-3A075F285995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8" creationId="{A25BDB39-31AC-4B6F-A0BA-33CF9348B671}"/>
          </ac:spMkLst>
        </pc:spChg>
      </pc:sldChg>
      <pc:sldChg chg="addSp delSp modSp mod">
        <pc:chgData name="OH YOUNGJEA" userId="004085827990ef31" providerId="LiveId" clId="{C8132841-3322-4736-84AC-C88FB4676484}" dt="2020-09-17T06:22:15.763" v="369" actId="255"/>
        <pc:sldMkLst>
          <pc:docMk/>
          <pc:sldMk cId="1159811837" sldId="264"/>
        </pc:sldMkLst>
        <pc:spChg chg="del">
          <ac:chgData name="OH YOUNGJEA" userId="004085827990ef31" providerId="LiveId" clId="{C8132841-3322-4736-84AC-C88FB4676484}" dt="2020-09-17T06:20:00.950" v="287" actId="478"/>
          <ac:spMkLst>
            <pc:docMk/>
            <pc:sldMk cId="1159811837" sldId="26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9:59.084" v="286" actId="478"/>
          <ac:spMkLst>
            <pc:docMk/>
            <pc:sldMk cId="1159811837" sldId="26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1:14.692" v="351" actId="14100"/>
          <ac:spMkLst>
            <pc:docMk/>
            <pc:sldMk cId="1159811837" sldId="264"/>
            <ac:spMk id="5" creationId="{584E4B53-9CED-4093-A33D-30C7CB4DFC85}"/>
          </ac:spMkLst>
        </pc:spChg>
        <pc:spChg chg="add mod">
          <ac:chgData name="OH YOUNGJEA" userId="004085827990ef31" providerId="LiveId" clId="{C8132841-3322-4736-84AC-C88FB4676484}" dt="2020-09-17T06:22:15.763" v="369" actId="255"/>
          <ac:spMkLst>
            <pc:docMk/>
            <pc:sldMk cId="1159811837" sldId="264"/>
            <ac:spMk id="6" creationId="{03DE4665-B12E-4ECC-AAA9-D7B91C0CAD8F}"/>
          </ac:spMkLst>
        </pc:spChg>
      </pc:sldChg>
      <pc:sldChg chg="addSp delSp modSp mod">
        <pc:chgData name="OH YOUNGJEA" userId="004085827990ef31" providerId="LiveId" clId="{C8132841-3322-4736-84AC-C88FB4676484}" dt="2020-09-17T06:22:37.946" v="373" actId="14100"/>
        <pc:sldMkLst>
          <pc:docMk/>
          <pc:sldMk cId="4020279036" sldId="265"/>
        </pc:sldMkLst>
        <pc:spChg chg="del">
          <ac:chgData name="OH YOUNGJEA" userId="004085827990ef31" providerId="LiveId" clId="{C8132841-3322-4736-84AC-C88FB4676484}" dt="2020-09-17T06:21:51.868" v="362" actId="478"/>
          <ac:spMkLst>
            <pc:docMk/>
            <pc:sldMk cId="4020279036" sldId="26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1:54.328" v="363" actId="478"/>
          <ac:spMkLst>
            <pc:docMk/>
            <pc:sldMk cId="4020279036" sldId="26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2:20.371" v="370" actId="1076"/>
          <ac:spMkLst>
            <pc:docMk/>
            <pc:sldMk cId="4020279036" sldId="265"/>
            <ac:spMk id="5" creationId="{98DB3F93-8BC9-448C-B880-B93EADEB18EB}"/>
          </ac:spMkLst>
        </pc:spChg>
        <pc:spChg chg="add mod">
          <ac:chgData name="OH YOUNGJEA" userId="004085827990ef31" providerId="LiveId" clId="{C8132841-3322-4736-84AC-C88FB4676484}" dt="2020-09-17T06:22:37.946" v="373" actId="14100"/>
          <ac:spMkLst>
            <pc:docMk/>
            <pc:sldMk cId="4020279036" sldId="265"/>
            <ac:spMk id="7" creationId="{39382D4A-01D2-47B4-B750-FD24266F20C0}"/>
          </ac:spMkLst>
        </pc:spChg>
      </pc:sldChg>
      <pc:sldChg chg="addSp delSp modSp mod">
        <pc:chgData name="OH YOUNGJEA" userId="004085827990ef31" providerId="LiveId" clId="{C8132841-3322-4736-84AC-C88FB4676484}" dt="2020-09-17T06:26:13.953" v="755" actId="1076"/>
        <pc:sldMkLst>
          <pc:docMk/>
          <pc:sldMk cId="1557834834" sldId="266"/>
        </pc:sldMkLst>
        <pc:spChg chg="add del mod">
          <ac:chgData name="OH YOUNGJEA" userId="004085827990ef31" providerId="LiveId" clId="{C8132841-3322-4736-84AC-C88FB4676484}" dt="2020-09-17T06:26:13.953" v="755" actId="1076"/>
          <ac:spMkLst>
            <pc:docMk/>
            <pc:sldMk cId="1557834834" sldId="266"/>
            <ac:spMk id="2" creationId="{93AF9380-2778-4072-80D1-B178438935D5}"/>
          </ac:spMkLst>
        </pc:spChg>
        <pc:spChg chg="mod">
          <ac:chgData name="OH YOUNGJEA" userId="004085827990ef31" providerId="LiveId" clId="{C8132841-3322-4736-84AC-C88FB4676484}" dt="2020-09-17T06:26:08.239" v="753" actId="1076"/>
          <ac:spMkLst>
            <pc:docMk/>
            <pc:sldMk cId="1557834834" sldId="266"/>
            <ac:spMk id="3" creationId="{D4BA9417-2A42-4571-9DD6-1CB7011C8212}"/>
          </ac:spMkLst>
        </pc:spChg>
      </pc:sldChg>
      <pc:sldChg chg="addSp delSp modSp mod">
        <pc:chgData name="OH YOUNGJEA" userId="004085827990ef31" providerId="LiveId" clId="{C8132841-3322-4736-84AC-C88FB4676484}" dt="2020-09-17T06:27:34.491" v="764" actId="14100"/>
        <pc:sldMkLst>
          <pc:docMk/>
          <pc:sldMk cId="324329009" sldId="267"/>
        </pc:sldMkLst>
        <pc:spChg chg="del">
          <ac:chgData name="OH YOUNGJEA" userId="004085827990ef31" providerId="LiveId" clId="{C8132841-3322-4736-84AC-C88FB4676484}" dt="2020-09-17T06:27:05.782" v="756" actId="478"/>
          <ac:spMkLst>
            <pc:docMk/>
            <pc:sldMk cId="324329009" sldId="267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7:06.940" v="757" actId="478"/>
          <ac:spMkLst>
            <pc:docMk/>
            <pc:sldMk cId="324329009" sldId="267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7:15.881" v="761" actId="1076"/>
          <ac:spMkLst>
            <pc:docMk/>
            <pc:sldMk cId="324329009" sldId="267"/>
            <ac:spMk id="5" creationId="{6A87A33D-18C8-4830-BCDE-64BCDEA4E5B1}"/>
          </ac:spMkLst>
        </pc:spChg>
        <pc:spChg chg="add mod">
          <ac:chgData name="OH YOUNGJEA" userId="004085827990ef31" providerId="LiveId" clId="{C8132841-3322-4736-84AC-C88FB4676484}" dt="2020-09-17T06:27:34.491" v="764" actId="14100"/>
          <ac:spMkLst>
            <pc:docMk/>
            <pc:sldMk cId="324329009" sldId="267"/>
            <ac:spMk id="7" creationId="{B0DC6F9A-B984-456A-97DA-2A2DC00C5173}"/>
          </ac:spMkLst>
        </pc:spChg>
      </pc:sldChg>
      <pc:sldChg chg="addSp delSp modSp mod">
        <pc:chgData name="OH YOUNGJEA" userId="004085827990ef31" providerId="LiveId" clId="{C8132841-3322-4736-84AC-C88FB4676484}" dt="2020-09-17T06:31:32.480" v="773" actId="1076"/>
        <pc:sldMkLst>
          <pc:docMk/>
          <pc:sldMk cId="3131681127" sldId="268"/>
        </pc:sldMkLst>
        <pc:spChg chg="del">
          <ac:chgData name="OH YOUNGJEA" userId="004085827990ef31" providerId="LiveId" clId="{C8132841-3322-4736-84AC-C88FB4676484}" dt="2020-09-17T06:30:59.545" v="765" actId="478"/>
          <ac:spMkLst>
            <pc:docMk/>
            <pc:sldMk cId="3131681127" sldId="268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1:00.702" v="766" actId="478"/>
          <ac:spMkLst>
            <pc:docMk/>
            <pc:sldMk cId="3131681127" sldId="268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1:09.221" v="769" actId="14100"/>
          <ac:spMkLst>
            <pc:docMk/>
            <pc:sldMk cId="3131681127" sldId="268"/>
            <ac:spMk id="5" creationId="{6D173592-A85D-48C7-B5EA-0A9772D5339D}"/>
          </ac:spMkLst>
        </pc:spChg>
        <pc:spChg chg="add mod">
          <ac:chgData name="OH YOUNGJEA" userId="004085827990ef31" providerId="LiveId" clId="{C8132841-3322-4736-84AC-C88FB4676484}" dt="2020-09-17T06:31:32.480" v="773" actId="1076"/>
          <ac:spMkLst>
            <pc:docMk/>
            <pc:sldMk cId="3131681127" sldId="268"/>
            <ac:spMk id="7" creationId="{3A73ED71-6ABF-4501-8445-D8B79D576534}"/>
          </ac:spMkLst>
        </pc:spChg>
      </pc:sldChg>
      <pc:sldChg chg="addSp delSp modSp mod">
        <pc:chgData name="OH YOUNGJEA" userId="004085827990ef31" providerId="LiveId" clId="{C8132841-3322-4736-84AC-C88FB4676484}" dt="2020-09-17T06:45:01.149" v="844" actId="478"/>
        <pc:sldMkLst>
          <pc:docMk/>
          <pc:sldMk cId="2426502780" sldId="269"/>
        </pc:sldMkLst>
        <pc:spChg chg="del">
          <ac:chgData name="OH YOUNGJEA" userId="004085827990ef31" providerId="LiveId" clId="{C8132841-3322-4736-84AC-C88FB4676484}" dt="2020-09-17T06:33:11.729" v="776" actId="478"/>
          <ac:spMkLst>
            <pc:docMk/>
            <pc:sldMk cId="2426502780" sldId="269"/>
            <ac:spMk id="2" creationId="{93AF9380-2778-4072-80D1-B178438935D5}"/>
          </ac:spMkLst>
        </pc:spChg>
        <pc:spChg chg="del mod">
          <ac:chgData name="OH YOUNGJEA" userId="004085827990ef31" providerId="LiveId" clId="{C8132841-3322-4736-84AC-C88FB4676484}" dt="2020-09-17T06:33:10.415" v="775" actId="478"/>
          <ac:spMkLst>
            <pc:docMk/>
            <pc:sldMk cId="2426502780" sldId="269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4:10.343" v="788" actId="1076"/>
          <ac:spMkLst>
            <pc:docMk/>
            <pc:sldMk cId="2426502780" sldId="269"/>
            <ac:spMk id="5" creationId="{143008CA-D267-41FC-8D94-D605BEC868C7}"/>
          </ac:spMkLst>
        </pc:spChg>
        <pc:spChg chg="add mod">
          <ac:chgData name="OH YOUNGJEA" userId="004085827990ef31" providerId="LiveId" clId="{C8132841-3322-4736-84AC-C88FB4676484}" dt="2020-09-17T06:33:44.667" v="786" actId="1076"/>
          <ac:spMkLst>
            <pc:docMk/>
            <pc:sldMk cId="2426502780" sldId="269"/>
            <ac:spMk id="7" creationId="{8CAB6410-F824-4380-A5B8-2222E0FD0AF6}"/>
          </ac:spMkLst>
        </pc:spChg>
        <pc:spChg chg="add mod">
          <ac:chgData name="OH YOUNGJEA" userId="004085827990ef31" providerId="LiveId" clId="{C8132841-3322-4736-84AC-C88FB4676484}" dt="2020-09-17T06:44:37.433" v="842" actId="1076"/>
          <ac:spMkLst>
            <pc:docMk/>
            <pc:sldMk cId="2426502780" sldId="269"/>
            <ac:spMk id="8" creationId="{E0F77DA8-1126-4DEC-AE9E-57477558FCB3}"/>
          </ac:spMkLst>
        </pc:spChg>
        <pc:spChg chg="add del">
          <ac:chgData name="OH YOUNGJEA" userId="004085827990ef31" providerId="LiveId" clId="{C8132841-3322-4736-84AC-C88FB4676484}" dt="2020-09-17T06:45:01.149" v="844" actId="478"/>
          <ac:spMkLst>
            <pc:docMk/>
            <pc:sldMk cId="2426502780" sldId="269"/>
            <ac:spMk id="9" creationId="{C7CA4052-411C-4E67-8C1F-976AC20E5F4A}"/>
          </ac:spMkLst>
        </pc:spChg>
      </pc:sldChg>
      <pc:sldChg chg="addSp delSp modSp mod">
        <pc:chgData name="OH YOUNGJEA" userId="004085827990ef31" providerId="LiveId" clId="{C8132841-3322-4736-84AC-C88FB4676484}" dt="2020-09-17T06:58:55.055" v="1234" actId="1076"/>
        <pc:sldMkLst>
          <pc:docMk/>
          <pc:sldMk cId="782022579" sldId="270"/>
        </pc:sldMkLst>
        <pc:spChg chg="del">
          <ac:chgData name="OH YOUNGJEA" userId="004085827990ef31" providerId="LiveId" clId="{C8132841-3322-4736-84AC-C88FB4676484}" dt="2020-09-17T06:36:40.255" v="790" actId="478"/>
          <ac:spMkLst>
            <pc:docMk/>
            <pc:sldMk cId="782022579" sldId="27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6:39.124" v="789" actId="478"/>
          <ac:spMkLst>
            <pc:docMk/>
            <pc:sldMk cId="782022579" sldId="27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5:34.321" v="849" actId="14100"/>
          <ac:spMkLst>
            <pc:docMk/>
            <pc:sldMk cId="782022579" sldId="270"/>
            <ac:spMk id="5" creationId="{9A2CAFA8-D043-4F14-A219-34E4583D91AD}"/>
          </ac:spMkLst>
        </pc:spChg>
        <pc:spChg chg="add mod">
          <ac:chgData name="OH YOUNGJEA" userId="004085827990ef31" providerId="LiveId" clId="{C8132841-3322-4736-84AC-C88FB4676484}" dt="2020-09-17T06:58:48.058" v="1232" actId="14100"/>
          <ac:spMkLst>
            <pc:docMk/>
            <pc:sldMk cId="782022579" sldId="270"/>
            <ac:spMk id="7" creationId="{1CD33968-B92D-4D9D-B5F4-8B533F05406F}"/>
          </ac:spMkLst>
        </pc:spChg>
        <pc:spChg chg="add mod">
          <ac:chgData name="OH YOUNGJEA" userId="004085827990ef31" providerId="LiveId" clId="{C8132841-3322-4736-84AC-C88FB4676484}" dt="2020-09-17T06:58:52.445" v="1233" actId="1076"/>
          <ac:spMkLst>
            <pc:docMk/>
            <pc:sldMk cId="782022579" sldId="270"/>
            <ac:spMk id="8" creationId="{42AEAAB7-13B5-4086-A8B5-3FD118AAEF02}"/>
          </ac:spMkLst>
        </pc:spChg>
        <pc:spChg chg="add mod">
          <ac:chgData name="OH YOUNGJEA" userId="004085827990ef31" providerId="LiveId" clId="{C8132841-3322-4736-84AC-C88FB4676484}" dt="2020-09-17T06:58:55.055" v="1234" actId="1076"/>
          <ac:spMkLst>
            <pc:docMk/>
            <pc:sldMk cId="782022579" sldId="270"/>
            <ac:spMk id="10" creationId="{7860F248-9A65-4778-97B4-DCE27714C622}"/>
          </ac:spMkLst>
        </pc:spChg>
      </pc:sldChg>
      <pc:sldChg chg="addSp delSp modSp mod">
        <pc:chgData name="OH YOUNGJEA" userId="004085827990ef31" providerId="LiveId" clId="{C8132841-3322-4736-84AC-C88FB4676484}" dt="2020-09-17T07:06:22.150" v="1345" actId="1076"/>
        <pc:sldMkLst>
          <pc:docMk/>
          <pc:sldMk cId="2954843915" sldId="271"/>
        </pc:sldMkLst>
        <pc:spChg chg="del">
          <ac:chgData name="OH YOUNGJEA" userId="004085827990ef31" providerId="LiveId" clId="{C8132841-3322-4736-84AC-C88FB4676484}" dt="2020-09-17T06:47:04.481" v="880" actId="478"/>
          <ac:spMkLst>
            <pc:docMk/>
            <pc:sldMk cId="2954843915" sldId="27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47:05.361" v="881" actId="478"/>
          <ac:spMkLst>
            <pc:docMk/>
            <pc:sldMk cId="2954843915" sldId="27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8:53.016" v="927" actId="14100"/>
          <ac:spMkLst>
            <pc:docMk/>
            <pc:sldMk cId="2954843915" sldId="271"/>
            <ac:spMk id="5" creationId="{A07DE715-1436-4FD4-B4BD-F25446A07059}"/>
          </ac:spMkLst>
        </pc:spChg>
        <pc:spChg chg="add mod">
          <ac:chgData name="OH YOUNGJEA" userId="004085827990ef31" providerId="LiveId" clId="{C8132841-3322-4736-84AC-C88FB4676484}" dt="2020-09-17T06:58:42.267" v="1231" actId="14100"/>
          <ac:spMkLst>
            <pc:docMk/>
            <pc:sldMk cId="2954843915" sldId="271"/>
            <ac:spMk id="7" creationId="{C2EC818A-B755-4012-9C59-C3204F41FAE5}"/>
          </ac:spMkLst>
        </pc:spChg>
        <pc:spChg chg="add mod">
          <ac:chgData name="OH YOUNGJEA" userId="004085827990ef31" providerId="LiveId" clId="{C8132841-3322-4736-84AC-C88FB4676484}" dt="2020-09-17T07:06:22.150" v="1345" actId="1076"/>
          <ac:spMkLst>
            <pc:docMk/>
            <pc:sldMk cId="2954843915" sldId="271"/>
            <ac:spMk id="8" creationId="{BA07FBF7-B8C2-4D60-B01B-FE65C5A15904}"/>
          </ac:spMkLst>
        </pc:spChg>
        <pc:spChg chg="add del mod">
          <ac:chgData name="OH YOUNGJEA" userId="004085827990ef31" providerId="LiveId" clId="{C8132841-3322-4736-84AC-C88FB4676484}" dt="2020-09-17T06:49:54.069" v="948" actId="478"/>
          <ac:spMkLst>
            <pc:docMk/>
            <pc:sldMk cId="2954843915" sldId="271"/>
            <ac:spMk id="9" creationId="{3D03ACB0-F5AB-47B7-B069-E67E619AF221}"/>
          </ac:spMkLst>
        </pc:spChg>
        <pc:spChg chg="add del mod">
          <ac:chgData name="OH YOUNGJEA" userId="004085827990ef31" providerId="LiveId" clId="{C8132841-3322-4736-84AC-C88FB4676484}" dt="2020-09-17T06:58:30.413" v="1226" actId="21"/>
          <ac:spMkLst>
            <pc:docMk/>
            <pc:sldMk cId="2954843915" sldId="271"/>
            <ac:spMk id="10" creationId="{F4EC9E22-5593-47FB-B1E5-DB082200CEA7}"/>
          </ac:spMkLst>
        </pc:spChg>
      </pc:sldChg>
      <pc:sldChg chg="addSp delSp modSp mod">
        <pc:chgData name="OH YOUNGJEA" userId="004085827990ef31" providerId="LiveId" clId="{C8132841-3322-4736-84AC-C88FB4676484}" dt="2020-09-17T07:03:07.899" v="1323" actId="1076"/>
        <pc:sldMkLst>
          <pc:docMk/>
          <pc:sldMk cId="3109048555" sldId="272"/>
        </pc:sldMkLst>
        <pc:spChg chg="del">
          <ac:chgData name="OH YOUNGJEA" userId="004085827990ef31" providerId="LiveId" clId="{C8132841-3322-4736-84AC-C88FB4676484}" dt="2020-09-17T07:02:31.403" v="1313" actId="478"/>
          <ac:spMkLst>
            <pc:docMk/>
            <pc:sldMk cId="3109048555" sldId="27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2:32.385" v="1314" actId="478"/>
          <ac:spMkLst>
            <pc:docMk/>
            <pc:sldMk cId="3109048555" sldId="27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07.899" v="1323" actId="1076"/>
          <ac:spMkLst>
            <pc:docMk/>
            <pc:sldMk cId="3109048555" sldId="272"/>
            <ac:spMk id="5" creationId="{0BCAAEFF-1D84-4EF8-9F92-FE40297454A7}"/>
          </ac:spMkLst>
        </pc:spChg>
        <pc:spChg chg="add mod">
          <ac:chgData name="OH YOUNGJEA" userId="004085827990ef31" providerId="LiveId" clId="{C8132841-3322-4736-84AC-C88FB4676484}" dt="2020-09-17T07:03:04.643" v="1322" actId="1076"/>
          <ac:spMkLst>
            <pc:docMk/>
            <pc:sldMk cId="3109048555" sldId="272"/>
            <ac:spMk id="7" creationId="{79741B3C-96C4-4189-A6FD-38FEF72CDC12}"/>
          </ac:spMkLst>
        </pc:spChg>
      </pc:sldChg>
      <pc:sldChg chg="addSp delSp modSp mod">
        <pc:chgData name="OH YOUNGJEA" userId="004085827990ef31" providerId="LiveId" clId="{C8132841-3322-4736-84AC-C88FB4676484}" dt="2020-09-17T07:04:13.069" v="1332" actId="1076"/>
        <pc:sldMkLst>
          <pc:docMk/>
          <pc:sldMk cId="3978776650" sldId="273"/>
        </pc:sldMkLst>
        <pc:spChg chg="del">
          <ac:chgData name="OH YOUNGJEA" userId="004085827990ef31" providerId="LiveId" clId="{C8132841-3322-4736-84AC-C88FB4676484}" dt="2020-09-17T07:03:13.048" v="1324" actId="478"/>
          <ac:spMkLst>
            <pc:docMk/>
            <pc:sldMk cId="3978776650" sldId="27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3:14.589" v="1325" actId="478"/>
          <ac:spMkLst>
            <pc:docMk/>
            <pc:sldMk cId="3978776650" sldId="27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52.571" v="1328" actId="14100"/>
          <ac:spMkLst>
            <pc:docMk/>
            <pc:sldMk cId="3978776650" sldId="273"/>
            <ac:spMk id="5" creationId="{03B25D0A-5AF4-4E9C-BEBC-2CDA87E3E850}"/>
          </ac:spMkLst>
        </pc:spChg>
        <pc:spChg chg="add mod">
          <ac:chgData name="OH YOUNGJEA" userId="004085827990ef31" providerId="LiveId" clId="{C8132841-3322-4736-84AC-C88FB4676484}" dt="2020-09-17T07:04:13.069" v="1332" actId="1076"/>
          <ac:spMkLst>
            <pc:docMk/>
            <pc:sldMk cId="3978776650" sldId="273"/>
            <ac:spMk id="7" creationId="{81A3B378-5298-4EA1-9AF2-45871114B25F}"/>
          </ac:spMkLst>
        </pc:spChg>
      </pc:sldChg>
      <pc:sldChg chg="addSp delSp modSp mod">
        <pc:chgData name="OH YOUNGJEA" userId="004085827990ef31" providerId="LiveId" clId="{C8132841-3322-4736-84AC-C88FB4676484}" dt="2020-09-17T07:04:57.560" v="1339" actId="14100"/>
        <pc:sldMkLst>
          <pc:docMk/>
          <pc:sldMk cId="2911487398" sldId="274"/>
        </pc:sldMkLst>
        <pc:spChg chg="del">
          <ac:chgData name="OH YOUNGJEA" userId="004085827990ef31" providerId="LiveId" clId="{C8132841-3322-4736-84AC-C88FB4676484}" dt="2020-09-17T07:04:41.702" v="1333" actId="478"/>
          <ac:spMkLst>
            <pc:docMk/>
            <pc:sldMk cId="2911487398" sldId="27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4:42.727" v="1334" actId="478"/>
          <ac:spMkLst>
            <pc:docMk/>
            <pc:sldMk cId="2911487398" sldId="27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4:57.560" v="1339" actId="14100"/>
          <ac:spMkLst>
            <pc:docMk/>
            <pc:sldMk cId="2911487398" sldId="274"/>
            <ac:spMk id="5" creationId="{E8AF8B21-3F1D-4FA0-A92D-29145D8E42BD}"/>
          </ac:spMkLst>
        </pc:spChg>
      </pc:sldChg>
      <pc:sldChg chg="addSp delSp modSp mod">
        <pc:chgData name="OH YOUNGJEA" userId="004085827990ef31" providerId="LiveId" clId="{C8132841-3322-4736-84AC-C88FB4676484}" dt="2020-09-17T07:11:33.169" v="1416" actId="1076"/>
        <pc:sldMkLst>
          <pc:docMk/>
          <pc:sldMk cId="3552780106" sldId="275"/>
        </pc:sldMkLst>
        <pc:spChg chg="del">
          <ac:chgData name="OH YOUNGJEA" userId="004085827990ef31" providerId="LiveId" clId="{C8132841-3322-4736-84AC-C88FB4676484}" dt="2020-09-17T07:06:01.618" v="1340" actId="478"/>
          <ac:spMkLst>
            <pc:docMk/>
            <pc:sldMk cId="3552780106" sldId="27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6:02.869" v="1341" actId="478"/>
          <ac:spMkLst>
            <pc:docMk/>
            <pc:sldMk cId="3552780106" sldId="27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7:11.500" v="1373" actId="1076"/>
          <ac:spMkLst>
            <pc:docMk/>
            <pc:sldMk cId="3552780106" sldId="275"/>
            <ac:spMk id="5" creationId="{DB42F02C-F954-427D-9F4B-3E065A75D6AF}"/>
          </ac:spMkLst>
        </pc:spChg>
        <pc:spChg chg="add mod">
          <ac:chgData name="OH YOUNGJEA" userId="004085827990ef31" providerId="LiveId" clId="{C8132841-3322-4736-84AC-C88FB4676484}" dt="2020-09-17T07:07:06.620" v="1371" actId="255"/>
          <ac:spMkLst>
            <pc:docMk/>
            <pc:sldMk cId="3552780106" sldId="275"/>
            <ac:spMk id="7" creationId="{0A32D8FD-5A47-4C08-886E-C9BC62A62074}"/>
          </ac:spMkLst>
        </pc:spChg>
        <pc:spChg chg="add mod">
          <ac:chgData name="OH YOUNGJEA" userId="004085827990ef31" providerId="LiveId" clId="{C8132841-3322-4736-84AC-C88FB4676484}" dt="2020-09-17T07:08:49.118" v="1379" actId="14100"/>
          <ac:spMkLst>
            <pc:docMk/>
            <pc:sldMk cId="3552780106" sldId="275"/>
            <ac:spMk id="11" creationId="{DF881C40-035D-48B5-8E52-C42C5EA5A75A}"/>
          </ac:spMkLst>
        </pc:spChg>
        <pc:spChg chg="add mod">
          <ac:chgData name="OH YOUNGJEA" userId="004085827990ef31" providerId="LiveId" clId="{C8132841-3322-4736-84AC-C88FB4676484}" dt="2020-09-17T07:11:33.169" v="1416" actId="1076"/>
          <ac:spMkLst>
            <pc:docMk/>
            <pc:sldMk cId="3552780106" sldId="275"/>
            <ac:spMk id="13" creationId="{5F4DF1DB-1B05-4060-AB7E-E9891A277231}"/>
          </ac:spMkLst>
        </pc:spChg>
        <pc:picChg chg="add mod">
          <ac:chgData name="OH YOUNGJEA" userId="004085827990ef31" providerId="LiveId" clId="{C8132841-3322-4736-84AC-C88FB4676484}" dt="2020-09-17T07:08:54.001" v="1381" actId="1076"/>
          <ac:picMkLst>
            <pc:docMk/>
            <pc:sldMk cId="3552780106" sldId="275"/>
            <ac:picMk id="9" creationId="{E6CD03B1-CD8B-4743-906F-A22F2D408B1B}"/>
          </ac:picMkLst>
        </pc:picChg>
        <pc:picChg chg="add mod">
          <ac:chgData name="OH YOUNGJEA" userId="004085827990ef31" providerId="LiveId" clId="{C8132841-3322-4736-84AC-C88FB4676484}" dt="2020-09-17T07:10:10.074" v="1390" actId="1076"/>
          <ac:picMkLst>
            <pc:docMk/>
            <pc:sldMk cId="3552780106" sldId="275"/>
            <ac:picMk id="15" creationId="{0A469E0C-3E38-4314-8E49-375018819660}"/>
          </ac:picMkLst>
        </pc:picChg>
      </pc:sldChg>
      <pc:sldChg chg="addSp delSp modSp new mod">
        <pc:chgData name="OH YOUNGJEA" userId="004085827990ef31" providerId="LiveId" clId="{C8132841-3322-4736-84AC-C88FB4676484}" dt="2020-09-17T06:44:10.170" v="821" actId="1076"/>
        <pc:sldMkLst>
          <pc:docMk/>
          <pc:sldMk cId="4174693095" sldId="276"/>
        </pc:sldMkLst>
        <pc:spChg chg="del">
          <ac:chgData name="OH YOUNGJEA" userId="004085827990ef31" providerId="LiveId" clId="{C8132841-3322-4736-84AC-C88FB4676484}" dt="2020-09-17T06:42:42.776" v="803" actId="478"/>
          <ac:spMkLst>
            <pc:docMk/>
            <pc:sldMk cId="4174693095" sldId="276"/>
            <ac:spMk id="2" creationId="{7609BD60-0493-4DA1-AA09-899493C1DBE5}"/>
          </ac:spMkLst>
        </pc:spChg>
        <pc:spChg chg="del">
          <ac:chgData name="OH YOUNGJEA" userId="004085827990ef31" providerId="LiveId" clId="{C8132841-3322-4736-84AC-C88FB4676484}" dt="2020-09-17T06:42:44.850" v="804" actId="478"/>
          <ac:spMkLst>
            <pc:docMk/>
            <pc:sldMk cId="4174693095" sldId="276"/>
            <ac:spMk id="3" creationId="{10FD4E69-5B10-4871-A3CA-B9F2C9EE1A23}"/>
          </ac:spMkLst>
        </pc:spChg>
        <pc:spChg chg="add mod">
          <ac:chgData name="OH YOUNGJEA" userId="004085827990ef31" providerId="LiveId" clId="{C8132841-3322-4736-84AC-C88FB4676484}" dt="2020-09-17T06:43:31.192" v="815" actId="1076"/>
          <ac:spMkLst>
            <pc:docMk/>
            <pc:sldMk cId="4174693095" sldId="276"/>
            <ac:spMk id="5" creationId="{A401A40D-3A9D-47B0-9728-50EEFB773AA4}"/>
          </ac:spMkLst>
        </pc:spChg>
        <pc:spChg chg="add mod">
          <ac:chgData name="OH YOUNGJEA" userId="004085827990ef31" providerId="LiveId" clId="{C8132841-3322-4736-84AC-C88FB4676484}" dt="2020-09-17T06:44:10.170" v="821" actId="1076"/>
          <ac:spMkLst>
            <pc:docMk/>
            <pc:sldMk cId="4174693095" sldId="276"/>
            <ac:spMk id="6" creationId="{16280D4E-275E-4910-BBC0-76C0805D6F1E}"/>
          </ac:spMkLst>
        </pc:spChg>
        <pc:spChg chg="add mod">
          <ac:chgData name="OH YOUNGJEA" userId="004085827990ef31" providerId="LiveId" clId="{C8132841-3322-4736-84AC-C88FB4676484}" dt="2020-09-17T06:43:55.185" v="818" actId="1076"/>
          <ac:spMkLst>
            <pc:docMk/>
            <pc:sldMk cId="4174693095" sldId="276"/>
            <ac:spMk id="7" creationId="{C3760200-D723-485B-B9F9-FAFFC7187805}"/>
          </ac:spMkLst>
        </pc:spChg>
        <pc:spChg chg="add mod">
          <ac:chgData name="OH YOUNGJEA" userId="004085827990ef31" providerId="LiveId" clId="{C8132841-3322-4736-84AC-C88FB4676484}" dt="2020-09-17T06:43:24.022" v="814" actId="1076"/>
          <ac:spMkLst>
            <pc:docMk/>
            <pc:sldMk cId="4174693095" sldId="276"/>
            <ac:spMk id="8" creationId="{54351229-F5DC-47F7-B45E-053262DC6E60}"/>
          </ac:spMkLst>
        </pc:spChg>
        <pc:picChg chg="add mod">
          <ac:chgData name="OH YOUNGJEA" userId="004085827990ef31" providerId="LiveId" clId="{C8132841-3322-4736-84AC-C88FB4676484}" dt="2020-09-17T06:43:10.844" v="811" actId="1076"/>
          <ac:picMkLst>
            <pc:docMk/>
            <pc:sldMk cId="4174693095" sldId="276"/>
            <ac:picMk id="4" creationId="{E581E9DF-3C1C-4550-B95A-46C45D799B69}"/>
          </ac:picMkLst>
        </pc:pic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3628895325" sldId="278"/>
        </pc:sldMkLst>
        <pc:spChg chg="mod">
          <ac:chgData name="OH YOUNGJEA" userId="004085827990ef31" providerId="LiveId" clId="{C8132841-3322-4736-84AC-C88FB4676484}" dt="2020-09-18T20:09:30.149" v="12942" actId="20577"/>
          <ac:spMkLst>
            <pc:docMk/>
            <pc:sldMk cId="3628895325" sldId="278"/>
            <ac:spMk id="2" creationId="{98DE2B7C-1D22-C540-A948-DDAE9F91A573}"/>
          </ac:spMkLst>
        </pc:sp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4294661270" sldId="279"/>
        </pc:sldMkLst>
        <pc:spChg chg="mod">
          <ac:chgData name="OH YOUNGJEA" userId="004085827990ef31" providerId="LiveId" clId="{C8132841-3322-4736-84AC-C88FB4676484}" dt="2020-09-18T20:06:13.092" v="12768" actId="27636"/>
          <ac:spMkLst>
            <pc:docMk/>
            <pc:sldMk cId="4294661270" sldId="279"/>
            <ac:spMk id="2" creationId="{98DE2B7C-1D22-C540-A948-DDAE9F91A573}"/>
          </ac:spMkLst>
        </pc:sp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937001271" sldId="280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92329264" sldId="281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747229690" sldId="282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226452900" sldId="283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40798861" sldId="285"/>
        </pc:sldMkLst>
      </pc:sldChg>
      <pc:sldChg chg="modSp mod">
        <pc:chgData name="OH YOUNGJEA" userId="004085827990ef31" providerId="LiveId" clId="{C8132841-3322-4736-84AC-C88FB4676484}" dt="2020-09-17T14:05:44.251" v="6750" actId="27636"/>
        <pc:sldMkLst>
          <pc:docMk/>
          <pc:sldMk cId="3057605739" sldId="286"/>
        </pc:sldMkLst>
        <pc:spChg chg="mod">
          <ac:chgData name="OH YOUNGJEA" userId="004085827990ef31" providerId="LiveId" clId="{C8132841-3322-4736-84AC-C88FB4676484}" dt="2020-09-17T14:05:44.251" v="6750" actId="27636"/>
          <ac:spMkLst>
            <pc:docMk/>
            <pc:sldMk cId="3057605739" sldId="286"/>
            <ac:spMk id="3" creationId="{C9D3033F-8023-4E5F-A7A1-EBCB8F6CE9C1}"/>
          </ac:spMkLst>
        </pc:spChg>
      </pc:sldChg>
      <pc:sldChg chg="modSp mod">
        <pc:chgData name="OH YOUNGJEA" userId="004085827990ef31" providerId="LiveId" clId="{C8132841-3322-4736-84AC-C88FB4676484}" dt="2020-09-17T19:00:39.922" v="6815" actId="1076"/>
        <pc:sldMkLst>
          <pc:docMk/>
          <pc:sldMk cId="2677878761" sldId="287"/>
        </pc:sldMkLst>
        <pc:spChg chg="mod">
          <ac:chgData name="OH YOUNGJEA" userId="004085827990ef31" providerId="LiveId" clId="{C8132841-3322-4736-84AC-C88FB4676484}" dt="2020-09-17T19:00:39.922" v="6815" actId="1076"/>
          <ac:spMkLst>
            <pc:docMk/>
            <pc:sldMk cId="2677878761" sldId="287"/>
            <ac:spMk id="3" creationId="{7ED78D68-225C-436E-907B-AD1FA6D27BAF}"/>
          </ac:spMkLst>
        </pc:spChg>
      </pc:sldChg>
      <pc:sldChg chg="modSp mod">
        <pc:chgData name="OH YOUNGJEA" userId="004085827990ef31" providerId="LiveId" clId="{C8132841-3322-4736-84AC-C88FB4676484}" dt="2020-09-18T19:02:20.819" v="11994" actId="20577"/>
        <pc:sldMkLst>
          <pc:docMk/>
          <pc:sldMk cId="2764788985" sldId="288"/>
        </pc:sldMkLst>
        <pc:spChg chg="mod">
          <ac:chgData name="OH YOUNGJEA" userId="004085827990ef31" providerId="LiveId" clId="{C8132841-3322-4736-84AC-C88FB4676484}" dt="2020-09-18T19:02:20.819" v="11994" actId="20577"/>
          <ac:spMkLst>
            <pc:docMk/>
            <pc:sldMk cId="2764788985" sldId="288"/>
            <ac:spMk id="2" creationId="{8D8878F5-B5DC-4DAF-A7A5-841A728FC9FD}"/>
          </ac:spMkLst>
        </pc:spChg>
      </pc:sldChg>
      <pc:sldChg chg="modSp mod">
        <pc:chgData name="OH YOUNGJEA" userId="004085827990ef31" providerId="LiveId" clId="{C8132841-3322-4736-84AC-C88FB4676484}" dt="2020-09-17T19:01:01.267" v="6819" actId="1076"/>
        <pc:sldMkLst>
          <pc:docMk/>
          <pc:sldMk cId="1012096365" sldId="293"/>
        </pc:sldMkLst>
        <pc:spChg chg="mod">
          <ac:chgData name="OH YOUNGJEA" userId="004085827990ef31" providerId="LiveId" clId="{C8132841-3322-4736-84AC-C88FB4676484}" dt="2020-09-17T19:01:01.267" v="6819" actId="1076"/>
          <ac:spMkLst>
            <pc:docMk/>
            <pc:sldMk cId="1012096365" sldId="293"/>
            <ac:spMk id="2" creationId="{2EC21771-D77A-6A49-BE62-76A7A9CDA87A}"/>
          </ac:spMkLst>
        </pc:spChg>
        <pc:picChg chg="mod">
          <ac:chgData name="OH YOUNGJEA" userId="004085827990ef31" providerId="LiveId" clId="{C8132841-3322-4736-84AC-C88FB4676484}" dt="2020-09-17T19:00:57.090" v="6818" actId="14100"/>
          <ac:picMkLst>
            <pc:docMk/>
            <pc:sldMk cId="1012096365" sldId="293"/>
            <ac:picMk id="7" creationId="{52684670-27EC-534E-8D17-8B05132A541C}"/>
          </ac:picMkLst>
        </pc:picChg>
      </pc:sldChg>
      <pc:sldChg chg="modSp mod">
        <pc:chgData name="OH YOUNGJEA" userId="004085827990ef31" providerId="LiveId" clId="{C8132841-3322-4736-84AC-C88FB4676484}" dt="2020-09-17T19:02:07.102" v="6840" actId="14100"/>
        <pc:sldMkLst>
          <pc:docMk/>
          <pc:sldMk cId="116875583" sldId="294"/>
        </pc:sldMkLst>
        <pc:spChg chg="mod">
          <ac:chgData name="OH YOUNGJEA" userId="004085827990ef31" providerId="LiveId" clId="{C8132841-3322-4736-84AC-C88FB4676484}" dt="2020-09-17T19:02:02.272" v="6838" actId="1076"/>
          <ac:spMkLst>
            <pc:docMk/>
            <pc:sldMk cId="116875583" sldId="294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2:07.102" v="6840" actId="14100"/>
          <ac:spMkLst>
            <pc:docMk/>
            <pc:sldMk cId="116875583" sldId="294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9:02:54.315" v="6851" actId="1076"/>
        <pc:sldMkLst>
          <pc:docMk/>
          <pc:sldMk cId="1317849242" sldId="295"/>
        </pc:sldMkLst>
        <pc:spChg chg="mod">
          <ac:chgData name="OH YOUNGJEA" userId="004085827990ef31" providerId="LiveId" clId="{C8132841-3322-4736-84AC-C88FB4676484}" dt="2020-09-17T19:02:54.315" v="6851" actId="1076"/>
          <ac:spMkLst>
            <pc:docMk/>
            <pc:sldMk cId="1317849242" sldId="295"/>
            <ac:spMk id="2" creationId="{3CDFA31A-8180-A14E-AEAC-91763D8182CF}"/>
          </ac:spMkLst>
        </pc:spChg>
        <pc:spChg chg="mod">
          <ac:chgData name="OH YOUNGJEA" userId="004085827990ef31" providerId="LiveId" clId="{C8132841-3322-4736-84AC-C88FB4676484}" dt="2020-09-17T19:02:47.439" v="6850" actId="14100"/>
          <ac:spMkLst>
            <pc:docMk/>
            <pc:sldMk cId="1317849242" sldId="295"/>
            <ac:spMk id="3" creationId="{8A4D9218-B46E-424A-94F4-E1D21C6A8A76}"/>
          </ac:spMkLst>
        </pc:spChg>
      </pc:sldChg>
      <pc:sldChg chg="modSp mod">
        <pc:chgData name="OH YOUNGJEA" userId="004085827990ef31" providerId="LiveId" clId="{C8132841-3322-4736-84AC-C88FB4676484}" dt="2020-09-17T19:03:07.883" v="6854" actId="14100"/>
        <pc:sldMkLst>
          <pc:docMk/>
          <pc:sldMk cId="1325967532" sldId="296"/>
        </pc:sldMkLst>
        <pc:spChg chg="mod">
          <ac:chgData name="OH YOUNGJEA" userId="004085827990ef31" providerId="LiveId" clId="{C8132841-3322-4736-84AC-C88FB4676484}" dt="2020-09-17T19:02:57.885" v="6852" actId="1076"/>
          <ac:spMkLst>
            <pc:docMk/>
            <pc:sldMk cId="1325967532" sldId="296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3:07.883" v="6854" actId="14100"/>
          <ac:spMkLst>
            <pc:docMk/>
            <pc:sldMk cId="1325967532" sldId="296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8:56:13.863" v="6772" actId="1076"/>
        <pc:sldMkLst>
          <pc:docMk/>
          <pc:sldMk cId="1675275423" sldId="297"/>
        </pc:sldMkLst>
        <pc:spChg chg="mod">
          <ac:chgData name="OH YOUNGJEA" userId="004085827990ef31" providerId="LiveId" clId="{C8132841-3322-4736-84AC-C88FB4676484}" dt="2020-09-17T18:55:54.107" v="6766" actId="1076"/>
          <ac:spMkLst>
            <pc:docMk/>
            <pc:sldMk cId="1675275423" sldId="297"/>
            <ac:spMk id="2" creationId="{B5F21882-8949-3646-9B88-8F0F8F9C45D0}"/>
          </ac:spMkLst>
        </pc:spChg>
        <pc:spChg chg="mod">
          <ac:chgData name="OH YOUNGJEA" userId="004085827990ef31" providerId="LiveId" clId="{C8132841-3322-4736-84AC-C88FB4676484}" dt="2020-09-17T18:56:09.461" v="6770" actId="1076"/>
          <ac:spMkLst>
            <pc:docMk/>
            <pc:sldMk cId="1675275423" sldId="297"/>
            <ac:spMk id="3" creationId="{8B000819-2EBF-6945-89CE-4AB7272E9DE6}"/>
          </ac:spMkLst>
        </pc:spChg>
        <pc:picChg chg="mod">
          <ac:chgData name="OH YOUNGJEA" userId="004085827990ef31" providerId="LiveId" clId="{C8132841-3322-4736-84AC-C88FB4676484}" dt="2020-09-17T18:56:13.863" v="6772" actId="1076"/>
          <ac:picMkLst>
            <pc:docMk/>
            <pc:sldMk cId="1675275423" sldId="297"/>
            <ac:picMk id="5" creationId="{2F853275-C864-6B43-B317-DCDF197160E0}"/>
          </ac:picMkLst>
        </pc:picChg>
      </pc:sldChg>
      <pc:sldChg chg="modSp mod">
        <pc:chgData name="OH YOUNGJEA" userId="004085827990ef31" providerId="LiveId" clId="{C8132841-3322-4736-84AC-C88FB4676484}" dt="2020-09-17T18:57:03.209" v="6782" actId="167"/>
        <pc:sldMkLst>
          <pc:docMk/>
          <pc:sldMk cId="2058945270" sldId="298"/>
        </pc:sldMkLst>
        <pc:spChg chg="mod">
          <ac:chgData name="OH YOUNGJEA" userId="004085827990ef31" providerId="LiveId" clId="{C8132841-3322-4736-84AC-C88FB4676484}" dt="2020-09-17T18:56:20.560" v="6774" actId="27636"/>
          <ac:spMkLst>
            <pc:docMk/>
            <pc:sldMk cId="2058945270" sldId="298"/>
            <ac:spMk id="2" creationId="{05DA7C82-48A0-E744-8BC3-817D61298653}"/>
          </ac:spMkLst>
        </pc:spChg>
        <pc:spChg chg="mod">
          <ac:chgData name="OH YOUNGJEA" userId="004085827990ef31" providerId="LiveId" clId="{C8132841-3322-4736-84AC-C88FB4676484}" dt="2020-09-17T18:56:41.867" v="6777" actId="255"/>
          <ac:spMkLst>
            <pc:docMk/>
            <pc:sldMk cId="2058945270" sldId="298"/>
            <ac:spMk id="3" creationId="{F1EB04AA-47D6-6E40-A15F-09EBA05A31A9}"/>
          </ac:spMkLst>
        </pc:spChg>
        <pc:spChg chg="mod">
          <ac:chgData name="OH YOUNGJEA" userId="004085827990ef31" providerId="LiveId" clId="{C8132841-3322-4736-84AC-C88FB4676484}" dt="2020-09-17T18:56:57.858" v="6781" actId="1076"/>
          <ac:spMkLst>
            <pc:docMk/>
            <pc:sldMk cId="2058945270" sldId="298"/>
            <ac:spMk id="4" creationId="{E39B3A02-BEBF-A045-8E15-D2045514A359}"/>
          </ac:spMkLst>
        </pc:spChg>
        <pc:picChg chg="mod ord">
          <ac:chgData name="OH YOUNGJEA" userId="004085827990ef31" providerId="LiveId" clId="{C8132841-3322-4736-84AC-C88FB4676484}" dt="2020-09-17T18:57:03.209" v="6782" actId="167"/>
          <ac:picMkLst>
            <pc:docMk/>
            <pc:sldMk cId="2058945270" sldId="298"/>
            <ac:picMk id="5" creationId="{64869A1D-DAF2-3140-A0C0-DE76EEA74820}"/>
          </ac:picMkLst>
        </pc:picChg>
      </pc:sldChg>
      <pc:sldChg chg="modSp mod">
        <pc:chgData name="OH YOUNGJEA" userId="004085827990ef31" providerId="LiveId" clId="{C8132841-3322-4736-84AC-C88FB4676484}" dt="2020-09-17T14:05:44.210" v="6748" actId="27636"/>
        <pc:sldMkLst>
          <pc:docMk/>
          <pc:sldMk cId="816819358" sldId="299"/>
        </pc:sldMkLst>
        <pc:spChg chg="mod">
          <ac:chgData name="OH YOUNGJEA" userId="004085827990ef31" providerId="LiveId" clId="{C8132841-3322-4736-84AC-C88FB4676484}" dt="2020-09-17T14:05:44.210" v="6748" actId="27636"/>
          <ac:spMkLst>
            <pc:docMk/>
            <pc:sldMk cId="816819358" sldId="299"/>
            <ac:spMk id="3" creationId="{ABDC14DE-B3EE-8441-9DEC-5CDDD5AC9EF2}"/>
          </ac:spMkLst>
        </pc:spChg>
      </pc:sldChg>
      <pc:sldChg chg="modSp mod">
        <pc:chgData name="OH YOUNGJEA" userId="004085827990ef31" providerId="LiveId" clId="{C8132841-3322-4736-84AC-C88FB4676484}" dt="2020-09-17T18:57:15.424" v="6783" actId="1076"/>
        <pc:sldMkLst>
          <pc:docMk/>
          <pc:sldMk cId="3456448040" sldId="300"/>
        </pc:sldMkLst>
        <pc:picChg chg="mod">
          <ac:chgData name="OH YOUNGJEA" userId="004085827990ef31" providerId="LiveId" clId="{C8132841-3322-4736-84AC-C88FB4676484}" dt="2020-09-17T18:57:15.424" v="6783" actId="1076"/>
          <ac:picMkLst>
            <pc:docMk/>
            <pc:sldMk cId="3456448040" sldId="300"/>
            <ac:picMk id="4" creationId="{E7F7974C-5D21-E149-92CE-3235BE63FBAE}"/>
          </ac:picMkLst>
        </pc:picChg>
      </pc:sldChg>
      <pc:sldChg chg="modSp mod">
        <pc:chgData name="OH YOUNGJEA" userId="004085827990ef31" providerId="LiveId" clId="{C8132841-3322-4736-84AC-C88FB4676484}" dt="2020-09-17T19:04:03.855" v="6867" actId="20577"/>
        <pc:sldMkLst>
          <pc:docMk/>
          <pc:sldMk cId="4043944446" sldId="303"/>
        </pc:sldMkLst>
        <pc:spChg chg="mod">
          <ac:chgData name="OH YOUNGJEA" userId="004085827990ef31" providerId="LiveId" clId="{C8132841-3322-4736-84AC-C88FB4676484}" dt="2020-09-17T19:03:31.201" v="6859" actId="14100"/>
          <ac:spMkLst>
            <pc:docMk/>
            <pc:sldMk cId="4043944446" sldId="303"/>
            <ac:spMk id="2" creationId="{C3DB32C0-8B5E-204E-B9A4-EEC6CB12C63A}"/>
          </ac:spMkLst>
        </pc:spChg>
        <pc:spChg chg="mod">
          <ac:chgData name="OH YOUNGJEA" userId="004085827990ef31" providerId="LiveId" clId="{C8132841-3322-4736-84AC-C88FB4676484}" dt="2020-09-17T19:04:03.855" v="6867" actId="20577"/>
          <ac:spMkLst>
            <pc:docMk/>
            <pc:sldMk cId="4043944446" sldId="303"/>
            <ac:spMk id="3" creationId="{F7320C97-F58C-0C40-96EA-B2EF59061A19}"/>
          </ac:spMkLst>
        </pc:spChg>
      </pc:sldChg>
      <pc:sldChg chg="modSp mod">
        <pc:chgData name="OH YOUNGJEA" userId="004085827990ef31" providerId="LiveId" clId="{C8132841-3322-4736-84AC-C88FB4676484}" dt="2020-09-17T19:04:48.279" v="6884" actId="14100"/>
        <pc:sldMkLst>
          <pc:docMk/>
          <pc:sldMk cId="1558157837" sldId="305"/>
        </pc:sldMkLst>
        <pc:picChg chg="mod">
          <ac:chgData name="OH YOUNGJEA" userId="004085827990ef31" providerId="LiveId" clId="{C8132841-3322-4736-84AC-C88FB4676484}" dt="2020-09-17T19:04:48.279" v="6884" actId="14100"/>
          <ac:picMkLst>
            <pc:docMk/>
            <pc:sldMk cId="1558157837" sldId="305"/>
            <ac:picMk id="5" creationId="{08AC1202-2DB9-4AC9-92F7-DD855FE084E9}"/>
          </ac:picMkLst>
        </pc:picChg>
      </pc:sldChg>
      <pc:sldChg chg="modSp mod">
        <pc:chgData name="OH YOUNGJEA" userId="004085827990ef31" providerId="LiveId" clId="{C8132841-3322-4736-84AC-C88FB4676484}" dt="2020-09-17T14:05:44.535" v="6762" actId="27636"/>
        <pc:sldMkLst>
          <pc:docMk/>
          <pc:sldMk cId="287887489" sldId="308"/>
        </pc:sldMkLst>
        <pc:spChg chg="mod">
          <ac:chgData name="OH YOUNGJEA" userId="004085827990ef31" providerId="LiveId" clId="{C8132841-3322-4736-84AC-C88FB4676484}" dt="2020-09-17T14:05:44.535" v="6762" actId="27636"/>
          <ac:spMkLst>
            <pc:docMk/>
            <pc:sldMk cId="287887489" sldId="308"/>
            <ac:spMk id="3" creationId="{F7320C97-F58C-0C40-96EA-B2EF59061A19}"/>
          </ac:spMkLst>
        </pc:spChg>
      </pc:sldChg>
      <pc:sldChg chg="delSp modSp del mod">
        <pc:chgData name="OH YOUNGJEA" userId="004085827990ef31" providerId="LiveId" clId="{C8132841-3322-4736-84AC-C88FB4676484}" dt="2020-09-18T19:01:17.543" v="11979" actId="2696"/>
        <pc:sldMkLst>
          <pc:docMk/>
          <pc:sldMk cId="3932376137" sldId="310"/>
        </pc:sldMkLst>
        <pc:spChg chg="mod">
          <ac:chgData name="OH YOUNGJEA" userId="004085827990ef31" providerId="LiveId" clId="{C8132841-3322-4736-84AC-C88FB4676484}" dt="2020-09-17T18:59:07.341" v="6801" actId="1076"/>
          <ac:spMkLst>
            <pc:docMk/>
            <pc:sldMk cId="3932376137" sldId="310"/>
            <ac:spMk id="2" creationId="{94D7011C-A73B-504B-B003-7D1C52089870}"/>
          </ac:spMkLst>
        </pc:spChg>
        <pc:graphicFrameChg chg="mod modGraphic">
          <ac:chgData name="OH YOUNGJEA" userId="004085827990ef31" providerId="LiveId" clId="{C8132841-3322-4736-84AC-C88FB4676484}" dt="2020-09-17T18:59:48.860" v="6810" actId="242"/>
          <ac:graphicFrameMkLst>
            <pc:docMk/>
            <pc:sldMk cId="3932376137" sldId="310"/>
            <ac:graphicFrameMk id="4" creationId="{518D5738-7DEF-E042-9173-567C3A4C82E5}"/>
          </ac:graphicFrameMkLst>
        </pc:graphicFrameChg>
        <pc:picChg chg="del mod">
          <ac:chgData name="OH YOUNGJEA" userId="004085827990ef31" providerId="LiveId" clId="{C8132841-3322-4736-84AC-C88FB4676484}" dt="2020-09-17T18:59:32.230" v="6806" actId="478"/>
          <ac:picMkLst>
            <pc:docMk/>
            <pc:sldMk cId="3932376137" sldId="310"/>
            <ac:picMk id="5" creationId="{563AABA4-A49B-DE4F-A0B6-F9F29A250853}"/>
          </ac:picMkLst>
        </pc:picChg>
        <pc:picChg chg="del mod">
          <ac:chgData name="OH YOUNGJEA" userId="004085827990ef31" providerId="LiveId" clId="{C8132841-3322-4736-84AC-C88FB4676484}" dt="2020-09-17T18:59:30.948" v="6805" actId="478"/>
          <ac:picMkLst>
            <pc:docMk/>
            <pc:sldMk cId="3932376137" sldId="310"/>
            <ac:picMk id="6" creationId="{87A464C0-1AD1-E747-A1E1-F3418872B41B}"/>
          </ac:picMkLst>
        </pc:picChg>
      </pc:sldChg>
      <pc:sldChg chg="modSp mod">
        <pc:chgData name="OH YOUNGJEA" userId="004085827990ef31" providerId="LiveId" clId="{C8132841-3322-4736-84AC-C88FB4676484}" dt="2020-09-17T19:00:50.182" v="6817" actId="1076"/>
        <pc:sldMkLst>
          <pc:docMk/>
          <pc:sldMk cId="1995448590" sldId="311"/>
        </pc:sldMkLst>
        <pc:spChg chg="mod">
          <ac:chgData name="OH YOUNGJEA" userId="004085827990ef31" providerId="LiveId" clId="{C8132841-3322-4736-84AC-C88FB4676484}" dt="2020-09-17T19:00:47.737" v="6816" actId="1076"/>
          <ac:spMkLst>
            <pc:docMk/>
            <pc:sldMk cId="1995448590" sldId="311"/>
            <ac:spMk id="2" creationId="{0676F7C2-16D4-9349-9AC6-DE98D3F330B4}"/>
          </ac:spMkLst>
        </pc:spChg>
        <pc:spChg chg="mod">
          <ac:chgData name="OH YOUNGJEA" userId="004085827990ef31" providerId="LiveId" clId="{C8132841-3322-4736-84AC-C88FB4676484}" dt="2020-09-17T19:00:50.182" v="6817" actId="1076"/>
          <ac:spMkLst>
            <pc:docMk/>
            <pc:sldMk cId="1995448590" sldId="311"/>
            <ac:spMk id="4" creationId="{5DAB2843-2185-9C40-A922-6191B241D298}"/>
          </ac:spMkLst>
        </pc:spChg>
      </pc:sldChg>
      <pc:sldChg chg="modSp mod">
        <pc:chgData name="OH YOUNGJEA" userId="004085827990ef31" providerId="LiveId" clId="{C8132841-3322-4736-84AC-C88FB4676484}" dt="2020-09-17T19:02:36.518" v="6848" actId="14100"/>
        <pc:sldMkLst>
          <pc:docMk/>
          <pc:sldMk cId="1435806008" sldId="312"/>
        </pc:sldMkLst>
        <pc:spChg chg="mod">
          <ac:chgData name="OH YOUNGJEA" userId="004085827990ef31" providerId="LiveId" clId="{C8132841-3322-4736-84AC-C88FB4676484}" dt="2020-09-17T19:02:36.518" v="6848" actId="14100"/>
          <ac:spMkLst>
            <pc:docMk/>
            <pc:sldMk cId="1435806008" sldId="312"/>
            <ac:spMk id="3" creationId="{A63560D3-73B3-6948-A5F2-E68B462212C8}"/>
          </ac:spMkLst>
        </pc:spChg>
      </pc:sldChg>
      <pc:sldChg chg="modSp mod">
        <pc:chgData name="OH YOUNGJEA" userId="004085827990ef31" providerId="LiveId" clId="{C8132841-3322-4736-84AC-C88FB4676484}" dt="2020-09-17T19:01:11.855" v="6822" actId="14100"/>
        <pc:sldMkLst>
          <pc:docMk/>
          <pc:sldMk cId="1306349451" sldId="313"/>
        </pc:sldMkLst>
        <pc:picChg chg="mod">
          <ac:chgData name="OH YOUNGJEA" userId="004085827990ef31" providerId="LiveId" clId="{C8132841-3322-4736-84AC-C88FB4676484}" dt="2020-09-17T19:01:11.855" v="6822" actId="14100"/>
          <ac:picMkLst>
            <pc:docMk/>
            <pc:sldMk cId="1306349451" sldId="313"/>
            <ac:picMk id="4" creationId="{67B0AB50-43FD-D241-8DB3-6D5BD604EA28}"/>
          </ac:picMkLst>
        </pc:picChg>
      </pc:sldChg>
      <pc:sldChg chg="modSp mod">
        <pc:chgData name="OH YOUNGJEA" userId="004085827990ef31" providerId="LiveId" clId="{C8132841-3322-4736-84AC-C88FB4676484}" dt="2020-09-17T19:01:26.535" v="6827" actId="1076"/>
        <pc:sldMkLst>
          <pc:docMk/>
          <pc:sldMk cId="883220885" sldId="314"/>
        </pc:sldMkLst>
        <pc:spChg chg="mod">
          <ac:chgData name="OH YOUNGJEA" userId="004085827990ef31" providerId="LiveId" clId="{C8132841-3322-4736-84AC-C88FB4676484}" dt="2020-09-17T19:01:26.535" v="6827" actId="1076"/>
          <ac:spMkLst>
            <pc:docMk/>
            <pc:sldMk cId="883220885" sldId="314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23.445" v="6826" actId="1076"/>
          <ac:picMkLst>
            <pc:docMk/>
            <pc:sldMk cId="883220885" sldId="314"/>
            <ac:picMk id="4" creationId="{CFBE4663-DF94-ED40-B613-1AE64CDD57C5}"/>
          </ac:picMkLst>
        </pc:picChg>
      </pc:sldChg>
      <pc:sldChg chg="modSp mod">
        <pc:chgData name="OH YOUNGJEA" userId="004085827990ef31" providerId="LiveId" clId="{C8132841-3322-4736-84AC-C88FB4676484}" dt="2020-09-17T19:01:41.707" v="6832" actId="1076"/>
        <pc:sldMkLst>
          <pc:docMk/>
          <pc:sldMk cId="974140045" sldId="315"/>
        </pc:sldMkLst>
        <pc:spChg chg="mod">
          <ac:chgData name="OH YOUNGJEA" userId="004085827990ef31" providerId="LiveId" clId="{C8132841-3322-4736-84AC-C88FB4676484}" dt="2020-09-17T19:01:33.878" v="6828" actId="1076"/>
          <ac:spMkLst>
            <pc:docMk/>
            <pc:sldMk cId="974140045" sldId="315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41.707" v="6832" actId="1076"/>
          <ac:picMkLst>
            <pc:docMk/>
            <pc:sldMk cId="974140045" sldId="315"/>
            <ac:picMk id="2" creationId="{6BDAB3DA-22E7-0643-BCD4-FE45EAA4E059}"/>
          </ac:picMkLst>
        </pc:picChg>
      </pc:sldChg>
      <pc:sldChg chg="modSp mod">
        <pc:chgData name="OH YOUNGJEA" userId="004085827990ef31" providerId="LiveId" clId="{C8132841-3322-4736-84AC-C88FB4676484}" dt="2020-09-17T19:01:57.683" v="6837" actId="1076"/>
        <pc:sldMkLst>
          <pc:docMk/>
          <pc:sldMk cId="3077957983" sldId="316"/>
        </pc:sldMkLst>
        <pc:spChg chg="mod">
          <ac:chgData name="OH YOUNGJEA" userId="004085827990ef31" providerId="LiveId" clId="{C8132841-3322-4736-84AC-C88FB4676484}" dt="2020-09-17T19:01:57.683" v="6837" actId="1076"/>
          <ac:spMkLst>
            <pc:docMk/>
            <pc:sldMk cId="3077957983" sldId="316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53.865" v="6836" actId="1076"/>
          <ac:picMkLst>
            <pc:docMk/>
            <pc:sldMk cId="3077957983" sldId="316"/>
            <ac:picMk id="4" creationId="{BBB59366-143F-3843-B7A1-D2E70C416ADB}"/>
          </ac:picMkLst>
        </pc:picChg>
      </pc:sldChg>
      <pc:sldChg chg="modSp mod">
        <pc:chgData name="OH YOUNGJEA" userId="004085827990ef31" providerId="LiveId" clId="{C8132841-3322-4736-84AC-C88FB4676484}" dt="2020-09-17T19:04:39.767" v="6882" actId="255"/>
        <pc:sldMkLst>
          <pc:docMk/>
          <pc:sldMk cId="842545833" sldId="317"/>
        </pc:sldMkLst>
        <pc:spChg chg="mod">
          <ac:chgData name="OH YOUNGJEA" userId="004085827990ef31" providerId="LiveId" clId="{C8132841-3322-4736-84AC-C88FB4676484}" dt="2020-09-17T19:04:39.767" v="6882" actId="255"/>
          <ac:spMkLst>
            <pc:docMk/>
            <pc:sldMk cId="842545833" sldId="317"/>
            <ac:spMk id="2" creationId="{2E4E2E1E-6987-1B41-B645-3C53C81B54BF}"/>
          </ac:spMkLst>
        </pc:spChg>
      </pc:sldChg>
      <pc:sldChg chg="modSp mod">
        <pc:chgData name="OH YOUNGJEA" userId="004085827990ef31" providerId="LiveId" clId="{C8132841-3322-4736-84AC-C88FB4676484}" dt="2020-09-17T19:05:23.051" v="6894" actId="14100"/>
        <pc:sldMkLst>
          <pc:docMk/>
          <pc:sldMk cId="3462718275" sldId="319"/>
        </pc:sldMkLst>
        <pc:spChg chg="mod">
          <ac:chgData name="OH YOUNGJEA" userId="004085827990ef31" providerId="LiveId" clId="{C8132841-3322-4736-84AC-C88FB4676484}" dt="2020-09-17T19:05:23.051" v="6894" actId="14100"/>
          <ac:spMkLst>
            <pc:docMk/>
            <pc:sldMk cId="3462718275" sldId="319"/>
            <ac:spMk id="9" creationId="{E40A18F6-02CA-49A0-A16D-14F857A45825}"/>
          </ac:spMkLst>
        </pc:spChg>
        <pc:picChg chg="mod">
          <ac:chgData name="OH YOUNGJEA" userId="004085827990ef31" providerId="LiveId" clId="{C8132841-3322-4736-84AC-C88FB4676484}" dt="2020-09-17T19:05:20.755" v="6893" actId="1076"/>
          <ac:picMkLst>
            <pc:docMk/>
            <pc:sldMk cId="3462718275" sldId="319"/>
            <ac:picMk id="5" creationId="{CB27940E-479F-46C6-94FF-4CF3E1AC8F72}"/>
          </ac:picMkLst>
        </pc:picChg>
        <pc:picChg chg="mod">
          <ac:chgData name="OH YOUNGJEA" userId="004085827990ef31" providerId="LiveId" clId="{C8132841-3322-4736-84AC-C88FB4676484}" dt="2020-09-17T19:05:16.412" v="6890" actId="14100"/>
          <ac:picMkLst>
            <pc:docMk/>
            <pc:sldMk cId="3462718275" sldId="319"/>
            <ac:picMk id="7" creationId="{CC3E2659-68C9-4D43-AE1E-1828D761EAFC}"/>
          </ac:picMkLst>
        </pc:picChg>
      </pc:sldChg>
      <pc:sldChg chg="modSp mod">
        <pc:chgData name="OH YOUNGJEA" userId="004085827990ef31" providerId="LiveId" clId="{C8132841-3322-4736-84AC-C88FB4676484}" dt="2020-09-17T19:05:31.167" v="6895" actId="255"/>
        <pc:sldMkLst>
          <pc:docMk/>
          <pc:sldMk cId="3290160433" sldId="320"/>
        </pc:sldMkLst>
        <pc:spChg chg="mod">
          <ac:chgData name="OH YOUNGJEA" userId="004085827990ef31" providerId="LiveId" clId="{C8132841-3322-4736-84AC-C88FB4676484}" dt="2020-09-17T19:05:31.167" v="6895" actId="255"/>
          <ac:spMkLst>
            <pc:docMk/>
            <pc:sldMk cId="3290160433" sldId="320"/>
            <ac:spMk id="11" creationId="{71FFCC4E-E156-4E66-9474-4C5984C14AB0}"/>
          </ac:spMkLst>
        </pc:spChg>
      </pc:sldChg>
      <pc:sldChg chg="modSp mod">
        <pc:chgData name="OH YOUNGJEA" userId="004085827990ef31" providerId="LiveId" clId="{C8132841-3322-4736-84AC-C88FB4676484}" dt="2020-09-17T19:06:03.085" v="6899" actId="1076"/>
        <pc:sldMkLst>
          <pc:docMk/>
          <pc:sldMk cId="1369480233" sldId="323"/>
        </pc:sldMkLst>
        <pc:spChg chg="mod">
          <ac:chgData name="OH YOUNGJEA" userId="004085827990ef31" providerId="LiveId" clId="{C8132841-3322-4736-84AC-C88FB4676484}" dt="2020-09-17T19:05:57.812" v="6897" actId="1076"/>
          <ac:spMkLst>
            <pc:docMk/>
            <pc:sldMk cId="1369480233" sldId="323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6:03.085" v="6899" actId="1076"/>
          <ac:spMkLst>
            <pc:docMk/>
            <pc:sldMk cId="1369480233" sldId="323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07:39:55.016" v="1886" actId="20577"/>
        <pc:sldMkLst>
          <pc:docMk/>
          <pc:sldMk cId="2450802063" sldId="329"/>
        </pc:sldMkLst>
        <pc:spChg chg="mod">
          <ac:chgData name="OH YOUNGJEA" userId="004085827990ef31" providerId="LiveId" clId="{C8132841-3322-4736-84AC-C88FB4676484}" dt="2020-09-17T07:39:32.076" v="1880" actId="255"/>
          <ac:spMkLst>
            <pc:docMk/>
            <pc:sldMk cId="2450802063" sldId="329"/>
            <ac:spMk id="3" creationId="{1E70D6A7-6AC1-467D-BA94-98C1A26F1859}"/>
          </ac:spMkLst>
        </pc:spChg>
        <pc:spChg chg="mod">
          <ac:chgData name="OH YOUNGJEA" userId="004085827990ef31" providerId="LiveId" clId="{C8132841-3322-4736-84AC-C88FB4676484}" dt="2020-09-17T07:39:55.016" v="1886" actId="20577"/>
          <ac:spMkLst>
            <pc:docMk/>
            <pc:sldMk cId="2450802063" sldId="329"/>
            <ac:spMk id="7" creationId="{CABF4B94-E0B2-4BA0-8873-8C9D80768770}"/>
          </ac:spMkLst>
        </pc:spChg>
      </pc:sldChg>
      <pc:sldChg chg="modSp mod">
        <pc:chgData name="OH YOUNGJEA" userId="004085827990ef31" providerId="LiveId" clId="{C8132841-3322-4736-84AC-C88FB4676484}" dt="2020-09-17T14:05:44.402" v="6759" actId="27636"/>
        <pc:sldMkLst>
          <pc:docMk/>
          <pc:sldMk cId="3159831941" sldId="330"/>
        </pc:sldMkLst>
        <pc:spChg chg="mod">
          <ac:chgData name="OH YOUNGJEA" userId="004085827990ef31" providerId="LiveId" clId="{C8132841-3322-4736-84AC-C88FB4676484}" dt="2020-09-17T14:05:44.402" v="6759" actId="27636"/>
          <ac:spMkLst>
            <pc:docMk/>
            <pc:sldMk cId="3159831941" sldId="330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4:05:44.390" v="6758" actId="27636"/>
        <pc:sldMkLst>
          <pc:docMk/>
          <pc:sldMk cId="676779486" sldId="331"/>
        </pc:sldMkLst>
        <pc:spChg chg="mod">
          <ac:chgData name="OH YOUNGJEA" userId="004085827990ef31" providerId="LiveId" clId="{C8132841-3322-4736-84AC-C88FB4676484}" dt="2020-09-17T14:05:44.390" v="6758" actId="27636"/>
          <ac:spMkLst>
            <pc:docMk/>
            <pc:sldMk cId="676779486" sldId="331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9:06:31.533" v="6901" actId="1076"/>
        <pc:sldMkLst>
          <pc:docMk/>
          <pc:sldMk cId="3712259733" sldId="332"/>
        </pc:sldMkLst>
        <pc:spChg chg="mod">
          <ac:chgData name="OH YOUNGJEA" userId="004085827990ef31" providerId="LiveId" clId="{C8132841-3322-4736-84AC-C88FB4676484}" dt="2020-09-17T19:06:31.533" v="6901" actId="1076"/>
          <ac:spMkLst>
            <pc:docMk/>
            <pc:sldMk cId="3712259733" sldId="332"/>
            <ac:spMk id="3" creationId="{186A7835-E632-074B-9608-49C1A52E30DE}"/>
          </ac:spMkLst>
        </pc:spChg>
      </pc:sldChg>
      <pc:sldChg chg="modSp mod">
        <pc:chgData name="OH YOUNGJEA" userId="004085827990ef31" providerId="LiveId" clId="{C8132841-3322-4736-84AC-C88FB4676484}" dt="2020-09-17T19:08:07.430" v="6994" actId="1076"/>
        <pc:sldMkLst>
          <pc:docMk/>
          <pc:sldMk cId="2303582905" sldId="336"/>
        </pc:sldMkLst>
        <pc:spChg chg="mod">
          <ac:chgData name="OH YOUNGJEA" userId="004085827990ef31" providerId="LiveId" clId="{C8132841-3322-4736-84AC-C88FB4676484}" dt="2020-09-17T19:08:05" v="6993" actId="1076"/>
          <ac:spMkLst>
            <pc:docMk/>
            <pc:sldMk cId="2303582905" sldId="336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8:07.430" v="6994" actId="1076"/>
          <ac:spMkLst>
            <pc:docMk/>
            <pc:sldMk cId="2303582905" sldId="336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9:08:18.110" v="6996" actId="1076"/>
        <pc:sldMkLst>
          <pc:docMk/>
          <pc:sldMk cId="4191050803" sldId="337"/>
        </pc:sldMkLst>
        <pc:spChg chg="mod">
          <ac:chgData name="OH YOUNGJEA" userId="004085827990ef31" providerId="LiveId" clId="{C8132841-3322-4736-84AC-C88FB4676484}" dt="2020-09-17T19:08:18.110" v="6996" actId="1076"/>
          <ac:spMkLst>
            <pc:docMk/>
            <pc:sldMk cId="4191050803" sldId="337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4:05:44.492" v="6761" actId="27636"/>
        <pc:sldMkLst>
          <pc:docMk/>
          <pc:sldMk cId="2285732117" sldId="353"/>
        </pc:sldMkLst>
        <pc:spChg chg="mod">
          <ac:chgData name="OH YOUNGJEA" userId="004085827990ef31" providerId="LiveId" clId="{C8132841-3322-4736-84AC-C88FB4676484}" dt="2020-09-17T14:05:44.492" v="6761" actId="27636"/>
          <ac:spMkLst>
            <pc:docMk/>
            <pc:sldMk cId="2285732117" sldId="353"/>
            <ac:spMk id="3" creationId="{1836BF42-5AD0-4F86-9EA4-BA285CA5F941}"/>
          </ac:spMkLst>
        </pc:spChg>
      </pc:sldChg>
      <pc:sldChg chg="modSp mod">
        <pc:chgData name="OH YOUNGJEA" userId="004085827990ef31" providerId="LiveId" clId="{C8132841-3322-4736-84AC-C88FB4676484}" dt="2020-09-17T07:39:23.864" v="1878" actId="122"/>
        <pc:sldMkLst>
          <pc:docMk/>
          <pc:sldMk cId="1990610572" sldId="362"/>
        </pc:sldMkLst>
        <pc:spChg chg="mod">
          <ac:chgData name="OH YOUNGJEA" userId="004085827990ef31" providerId="LiveId" clId="{C8132841-3322-4736-84AC-C88FB4676484}" dt="2020-09-17T07:39:07.963" v="1873" actId="255"/>
          <ac:spMkLst>
            <pc:docMk/>
            <pc:sldMk cId="1990610572" sldId="362"/>
            <ac:spMk id="5" creationId="{74D74A37-9253-468C-8EFF-975E5D1BD3F8}"/>
          </ac:spMkLst>
        </pc:spChg>
        <pc:graphicFrameChg chg="mod modGraphic">
          <ac:chgData name="OH YOUNGJEA" userId="004085827990ef31" providerId="LiveId" clId="{C8132841-3322-4736-84AC-C88FB4676484}" dt="2020-09-17T07:39:23.864" v="1878" actId="122"/>
          <ac:graphicFrameMkLst>
            <pc:docMk/>
            <pc:sldMk cId="1990610572" sldId="362"/>
            <ac:graphicFrameMk id="4" creationId="{F7D301C7-9E2B-447D-986B-C59FA551324D}"/>
          </ac:graphicFrameMkLst>
        </pc:graphicFrameChg>
      </pc:sldChg>
      <pc:sldChg chg="modSp mod">
        <pc:chgData name="OH YOUNGJEA" userId="004085827990ef31" providerId="LiveId" clId="{C8132841-3322-4736-84AC-C88FB4676484}" dt="2020-09-17T07:42:40.229" v="1940" actId="1076"/>
        <pc:sldMkLst>
          <pc:docMk/>
          <pc:sldMk cId="1067695527" sldId="363"/>
        </pc:sldMkLst>
        <pc:spChg chg="mod">
          <ac:chgData name="OH YOUNGJEA" userId="004085827990ef31" providerId="LiveId" clId="{C8132841-3322-4736-84AC-C88FB4676484}" dt="2020-09-17T07:42:40.229" v="1940" actId="1076"/>
          <ac:spMkLst>
            <pc:docMk/>
            <pc:sldMk cId="1067695527" sldId="363"/>
            <ac:spMk id="2" creationId="{499B4557-FB61-4D29-87DB-3BE259E1AB5F}"/>
          </ac:spMkLst>
        </pc:spChg>
        <pc:spChg chg="mod">
          <ac:chgData name="OH YOUNGJEA" userId="004085827990ef31" providerId="LiveId" clId="{C8132841-3322-4736-84AC-C88FB4676484}" dt="2020-09-17T07:42:35.106" v="1939" actId="27636"/>
          <ac:spMkLst>
            <pc:docMk/>
            <pc:sldMk cId="1067695527" sldId="363"/>
            <ac:spMk id="3" creationId="{9BA5105D-79D3-4C1E-9783-D831C10746B6}"/>
          </ac:spMkLst>
        </pc:spChg>
      </pc:sldChg>
      <pc:sldChg chg="modSp del mod">
        <pc:chgData name="OH YOUNGJEA" userId="004085827990ef31" providerId="LiveId" clId="{C8132841-3322-4736-84AC-C88FB4676484}" dt="2020-09-17T07:41:31.781" v="1906" actId="47"/>
        <pc:sldMkLst>
          <pc:docMk/>
          <pc:sldMk cId="3435013465" sldId="365"/>
        </pc:sldMkLst>
        <pc:spChg chg="mod">
          <ac:chgData name="OH YOUNGJEA" userId="004085827990ef31" providerId="LiveId" clId="{C8132841-3322-4736-84AC-C88FB4676484}" dt="2020-09-17T07:41:24.852" v="1903" actId="27636"/>
          <ac:spMkLst>
            <pc:docMk/>
            <pc:sldMk cId="3435013465" sldId="365"/>
            <ac:spMk id="7" creationId="{DF36989E-5509-41F6-AED6-F1325FB4EB57}"/>
          </ac:spMkLst>
        </pc:spChg>
      </pc:sldChg>
      <pc:sldChg chg="modSp del mod">
        <pc:chgData name="OH YOUNGJEA" userId="004085827990ef31" providerId="LiveId" clId="{C8132841-3322-4736-84AC-C88FB4676484}" dt="2020-09-17T07:41:43.487" v="1911" actId="47"/>
        <pc:sldMkLst>
          <pc:docMk/>
          <pc:sldMk cId="3984679088" sldId="366"/>
        </pc:sldMkLst>
        <pc:spChg chg="mod">
          <ac:chgData name="OH YOUNGJEA" userId="004085827990ef31" providerId="LiveId" clId="{C8132841-3322-4736-84AC-C88FB4676484}" dt="2020-09-17T07:41:36.481" v="1908" actId="27636"/>
          <ac:spMkLst>
            <pc:docMk/>
            <pc:sldMk cId="3984679088" sldId="366"/>
            <ac:spMk id="7" creationId="{DF36989E-5509-41F6-AED6-F1325FB4EB57}"/>
          </ac:spMkLst>
        </pc:spChg>
      </pc:sldChg>
      <pc:sldChg chg="modSp mod">
        <pc:chgData name="OH YOUNGJEA" userId="004085827990ef31" providerId="LiveId" clId="{C8132841-3322-4736-84AC-C88FB4676484}" dt="2020-09-17T19:19:41.194" v="7163" actId="14100"/>
        <pc:sldMkLst>
          <pc:docMk/>
          <pc:sldMk cId="2421302852" sldId="368"/>
        </pc:sldMkLst>
        <pc:spChg chg="mod">
          <ac:chgData name="OH YOUNGJEA" userId="004085827990ef31" providerId="LiveId" clId="{C8132841-3322-4736-84AC-C88FB4676484}" dt="2020-09-17T19:19:41.194" v="7163" actId="14100"/>
          <ac:spMkLst>
            <pc:docMk/>
            <pc:sldMk cId="2421302852" sldId="368"/>
            <ac:spMk id="3" creationId="{2C0B73B0-B6B1-4FD9-B42F-0EC25E7478F2}"/>
          </ac:spMkLst>
        </pc:spChg>
      </pc:sldChg>
      <pc:sldChg chg="modSp mod">
        <pc:chgData name="OH YOUNGJEA" userId="004085827990ef31" providerId="LiveId" clId="{C8132841-3322-4736-84AC-C88FB4676484}" dt="2020-09-17T07:38:00.595" v="1858" actId="1076"/>
        <pc:sldMkLst>
          <pc:docMk/>
          <pc:sldMk cId="958789587" sldId="400"/>
        </pc:sldMkLst>
        <pc:spChg chg="mod">
          <ac:chgData name="OH YOUNGJEA" userId="004085827990ef31" providerId="LiveId" clId="{C8132841-3322-4736-84AC-C88FB4676484}" dt="2020-09-17T07:37:56.935" v="1857" actId="1076"/>
          <ac:spMkLst>
            <pc:docMk/>
            <pc:sldMk cId="958789587" sldId="400"/>
            <ac:spMk id="2" creationId="{A5DBD6BF-3C75-4870-BDE2-74C03870687C}"/>
          </ac:spMkLst>
        </pc:spChg>
        <pc:spChg chg="mod">
          <ac:chgData name="OH YOUNGJEA" userId="004085827990ef31" providerId="LiveId" clId="{C8132841-3322-4736-84AC-C88FB4676484}" dt="2020-09-17T07:38:00.595" v="1858" actId="1076"/>
          <ac:spMkLst>
            <pc:docMk/>
            <pc:sldMk cId="958789587" sldId="400"/>
            <ac:spMk id="3" creationId="{67C94B8F-0E15-4BB2-989D-51DD99E622BF}"/>
          </ac:spMkLst>
        </pc:spChg>
      </pc:sldChg>
      <pc:sldChg chg="modSp mod">
        <pc:chgData name="OH YOUNGJEA" userId="004085827990ef31" providerId="LiveId" clId="{C8132841-3322-4736-84AC-C88FB4676484}" dt="2020-09-17T07:28:55.174" v="1722" actId="255"/>
        <pc:sldMkLst>
          <pc:docMk/>
          <pc:sldMk cId="3444622172" sldId="415"/>
        </pc:sldMkLst>
        <pc:spChg chg="mod">
          <ac:chgData name="OH YOUNGJEA" userId="004085827990ef31" providerId="LiveId" clId="{C8132841-3322-4736-84AC-C88FB4676484}" dt="2020-09-17T07:28:55.174" v="1722" actId="255"/>
          <ac:spMkLst>
            <pc:docMk/>
            <pc:sldMk cId="3444622172" sldId="415"/>
            <ac:spMk id="2" creationId="{7502922C-15EC-4C0A-B243-630A5510A8A4}"/>
          </ac:spMkLst>
        </pc:spChg>
      </pc:sldChg>
      <pc:sldChg chg="modSp mod">
        <pc:chgData name="OH YOUNGJEA" userId="004085827990ef31" providerId="LiveId" clId="{C8132841-3322-4736-84AC-C88FB4676484}" dt="2020-09-17T07:33:39.667" v="1825" actId="14100"/>
        <pc:sldMkLst>
          <pc:docMk/>
          <pc:sldMk cId="1388690504" sldId="419"/>
        </pc:sldMkLst>
        <pc:spChg chg="mod">
          <ac:chgData name="OH YOUNGJEA" userId="004085827990ef31" providerId="LiveId" clId="{C8132841-3322-4736-84AC-C88FB4676484}" dt="2020-09-17T07:33:39.667" v="1825" actId="14100"/>
          <ac:spMkLst>
            <pc:docMk/>
            <pc:sldMk cId="1388690504" sldId="419"/>
            <ac:spMk id="7" creationId="{B8D51A7D-4F32-40D5-9250-2337761DCE2D}"/>
          </ac:spMkLst>
        </pc:spChg>
        <pc:spChg chg="mod">
          <ac:chgData name="OH YOUNGJEA" userId="004085827990ef31" providerId="LiveId" clId="{C8132841-3322-4736-84AC-C88FB4676484}" dt="2020-09-17T07:33:20.298" v="1820" actId="1038"/>
          <ac:spMkLst>
            <pc:docMk/>
            <pc:sldMk cId="1388690504" sldId="419"/>
            <ac:spMk id="9" creationId="{E89AD459-1FFD-43BD-B72E-D8565A854B87}"/>
          </ac:spMkLst>
        </pc:spChg>
        <pc:spChg chg="mod">
          <ac:chgData name="OH YOUNGJEA" userId="004085827990ef31" providerId="LiveId" clId="{C8132841-3322-4736-84AC-C88FB4676484}" dt="2020-09-17T07:33:29.646" v="1822" actId="1076"/>
          <ac:spMkLst>
            <pc:docMk/>
            <pc:sldMk cId="1388690504" sldId="419"/>
            <ac:spMk id="10" creationId="{2F2C6A3B-5FA2-4F5C-9374-66AFF7188EBC}"/>
          </ac:spMkLst>
        </pc:spChg>
        <pc:spChg chg="mod">
          <ac:chgData name="OH YOUNGJEA" userId="004085827990ef31" providerId="LiveId" clId="{C8132841-3322-4736-84AC-C88FB4676484}" dt="2020-09-17T07:33:32.743" v="1823" actId="1076"/>
          <ac:spMkLst>
            <pc:docMk/>
            <pc:sldMk cId="1388690504" sldId="419"/>
            <ac:spMk id="11" creationId="{AC254FEB-5CE3-4489-86E1-32BA5B313DD4}"/>
          </ac:spMkLst>
        </pc:spChg>
        <pc:spChg chg="mod">
          <ac:chgData name="OH YOUNGJEA" userId="004085827990ef31" providerId="LiveId" clId="{C8132841-3322-4736-84AC-C88FB4676484}" dt="2020-09-17T07:33:16.544" v="1803" actId="1076"/>
          <ac:spMkLst>
            <pc:docMk/>
            <pc:sldMk cId="1388690504" sldId="419"/>
            <ac:spMk id="12" creationId="{F48B7725-2784-46FA-8DC8-51F0E6436BA7}"/>
          </ac:spMkLst>
        </pc:sp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5" creationId="{96293D6B-EF6E-4686-9007-7E660D7FBD1B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6" creationId="{0E2B35C8-2533-49D4-B23F-6D35D14F2E50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8" creationId="{93F23143-AF23-49F9-BE3B-4CC2719BB261}"/>
          </ac:picMkLst>
        </pc:picChg>
      </pc:sldChg>
      <pc:sldChg chg="modSp mod">
        <pc:chgData name="OH YOUNGJEA" userId="004085827990ef31" providerId="LiveId" clId="{C8132841-3322-4736-84AC-C88FB4676484}" dt="2020-09-17T07:34:30.248" v="1833" actId="1076"/>
        <pc:sldMkLst>
          <pc:docMk/>
          <pc:sldMk cId="3590251285" sldId="420"/>
        </pc:sldMkLst>
        <pc:spChg chg="mod">
          <ac:chgData name="OH YOUNGJEA" userId="004085827990ef31" providerId="LiveId" clId="{C8132841-3322-4736-84AC-C88FB4676484}" dt="2020-09-17T07:34:30.248" v="1833" actId="1076"/>
          <ac:spMkLst>
            <pc:docMk/>
            <pc:sldMk cId="3590251285" sldId="420"/>
            <ac:spMk id="5" creationId="{9B1335B8-931F-4DDB-A2FB-54E2CB770A53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0" creationId="{4DCC2870-AAEC-49B9-A603-9ACF0E30BB31}"/>
          </ac:spMkLst>
        </pc:spChg>
        <pc:spChg chg="mod">
          <ac:chgData name="OH YOUNGJEA" userId="004085827990ef31" providerId="LiveId" clId="{C8132841-3322-4736-84AC-C88FB4676484}" dt="2020-09-17T07:33:54.887" v="1828" actId="1076"/>
          <ac:spMkLst>
            <pc:docMk/>
            <pc:sldMk cId="3590251285" sldId="420"/>
            <ac:spMk id="12" creationId="{5AA3988A-ABE4-4CAB-82DE-36D4FC6C1C64}"/>
          </ac:spMkLst>
        </pc:spChg>
        <pc:spChg chg="mod">
          <ac:chgData name="OH YOUNGJEA" userId="004085827990ef31" providerId="LiveId" clId="{C8132841-3322-4736-84AC-C88FB4676484}" dt="2020-09-17T07:34:27.622" v="1832" actId="1076"/>
          <ac:spMkLst>
            <pc:docMk/>
            <pc:sldMk cId="3590251285" sldId="420"/>
            <ac:spMk id="13" creationId="{CDA4D9CD-ECCA-4123-8507-A8549F871552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4" creationId="{E13B2628-6622-47C3-A36C-298BECC216D4}"/>
          </ac:spMkLst>
        </pc:spChg>
        <pc:spChg chg="mod">
          <ac:chgData name="OH YOUNGJEA" userId="004085827990ef31" providerId="LiveId" clId="{C8132841-3322-4736-84AC-C88FB4676484}" dt="2020-09-17T07:34:19.410" v="1830" actId="1076"/>
          <ac:spMkLst>
            <pc:docMk/>
            <pc:sldMk cId="3590251285" sldId="420"/>
            <ac:spMk id="23" creationId="{7603EE96-56D7-4820-8116-E3EBC7F52710}"/>
          </ac:spMkLst>
        </pc:spChg>
        <pc:spChg chg="mod">
          <ac:chgData name="OH YOUNGJEA" userId="004085827990ef31" providerId="LiveId" clId="{C8132841-3322-4736-84AC-C88FB4676484}" dt="2020-09-17T07:34:24.562" v="1831" actId="1076"/>
          <ac:spMkLst>
            <pc:docMk/>
            <pc:sldMk cId="3590251285" sldId="420"/>
            <ac:spMk id="24" creationId="{04B20F7C-E21B-4A92-8A59-DECAAB4E5687}"/>
          </ac:spMkLst>
        </pc:spChg>
      </pc:sldChg>
      <pc:sldChg chg="modSp mod">
        <pc:chgData name="OH YOUNGJEA" userId="004085827990ef31" providerId="LiveId" clId="{C8132841-3322-4736-84AC-C88FB4676484}" dt="2020-09-17T07:35:00.413" v="1840" actId="1076"/>
        <pc:sldMkLst>
          <pc:docMk/>
          <pc:sldMk cId="3313364988" sldId="421"/>
        </pc:sldMkLst>
        <pc:spChg chg="mod">
          <ac:chgData name="OH YOUNGJEA" userId="004085827990ef31" providerId="LiveId" clId="{C8132841-3322-4736-84AC-C88FB4676484}" dt="2020-09-17T07:35:00.413" v="1840" actId="1076"/>
          <ac:spMkLst>
            <pc:docMk/>
            <pc:sldMk cId="3313364988" sldId="421"/>
            <ac:spMk id="2" creationId="{57BEA0F6-BCF5-40F3-A049-9FB14C56CC2F}"/>
          </ac:spMkLst>
        </pc:spChg>
        <pc:spChg chg="mod">
          <ac:chgData name="OH YOUNGJEA" userId="004085827990ef31" providerId="LiveId" clId="{C8132841-3322-4736-84AC-C88FB4676484}" dt="2020-09-17T07:34:55.357" v="1839" actId="1076"/>
          <ac:spMkLst>
            <pc:docMk/>
            <pc:sldMk cId="3313364988" sldId="421"/>
            <ac:spMk id="5" creationId="{80F3387A-9B29-4293-B620-9A129AEAFD75}"/>
          </ac:spMkLst>
        </pc:spChg>
      </pc:sldChg>
      <pc:sldChg chg="modSp mod">
        <pc:chgData name="OH YOUNGJEA" userId="004085827990ef31" providerId="LiveId" clId="{C8132841-3322-4736-84AC-C88FB4676484}" dt="2020-09-17T07:29:26.538" v="1725" actId="1076"/>
        <pc:sldMkLst>
          <pc:docMk/>
          <pc:sldMk cId="651144547" sldId="425"/>
        </pc:sldMkLst>
        <pc:spChg chg="mod">
          <ac:chgData name="OH YOUNGJEA" userId="004085827990ef31" providerId="LiveId" clId="{C8132841-3322-4736-84AC-C88FB4676484}" dt="2020-09-17T07:29:26.538" v="1725" actId="1076"/>
          <ac:spMkLst>
            <pc:docMk/>
            <pc:sldMk cId="651144547" sldId="425"/>
            <ac:spMk id="2" creationId="{F734C145-CB67-4C6E-B146-20126F25DFCF}"/>
          </ac:spMkLst>
        </pc:spChg>
      </pc:sldChg>
      <pc:sldChg chg="delSp modSp mod">
        <pc:chgData name="OH YOUNGJEA" userId="004085827990ef31" providerId="LiveId" clId="{C8132841-3322-4736-84AC-C88FB4676484}" dt="2020-09-17T07:31:56.078" v="1765" actId="478"/>
        <pc:sldMkLst>
          <pc:docMk/>
          <pc:sldMk cId="123533965" sldId="522"/>
        </pc:sldMkLst>
        <pc:spChg chg="mod">
          <ac:chgData name="OH YOUNGJEA" userId="004085827990ef31" providerId="LiveId" clId="{C8132841-3322-4736-84AC-C88FB4676484}" dt="2020-09-17T07:31:52.058" v="1764" actId="255"/>
          <ac:spMkLst>
            <pc:docMk/>
            <pc:sldMk cId="123533965" sldId="522"/>
            <ac:spMk id="10" creationId="{97FBB35D-B5AF-4985-919A-646034E44CE4}"/>
          </ac:spMkLst>
        </pc:spChg>
        <pc:spChg chg="mod">
          <ac:chgData name="OH YOUNGJEA" userId="004085827990ef31" providerId="LiveId" clId="{C8132841-3322-4736-84AC-C88FB4676484}" dt="2020-09-17T07:31:37.302" v="1761" actId="1076"/>
          <ac:spMkLst>
            <pc:docMk/>
            <pc:sldMk cId="123533965" sldId="522"/>
            <ac:spMk id="15" creationId="{B7A10B21-2408-4FA2-AD3F-356C1C313CB8}"/>
          </ac:spMkLst>
        </pc:spChg>
        <pc:spChg chg="del">
          <ac:chgData name="OH YOUNGJEA" userId="004085827990ef31" providerId="LiveId" clId="{C8132841-3322-4736-84AC-C88FB4676484}" dt="2020-09-17T07:31:56.078" v="1765" actId="478"/>
          <ac:spMkLst>
            <pc:docMk/>
            <pc:sldMk cId="123533965" sldId="522"/>
            <ac:spMk id="16" creationId="{E4531E20-F03D-440F-B378-01C23BE942D6}"/>
          </ac:spMkLst>
        </pc:spChg>
        <pc:spChg chg="mod">
          <ac:chgData name="OH YOUNGJEA" userId="004085827990ef31" providerId="LiveId" clId="{C8132841-3322-4736-84AC-C88FB4676484}" dt="2020-09-17T07:31:47.399" v="1763" actId="255"/>
          <ac:spMkLst>
            <pc:docMk/>
            <pc:sldMk cId="123533965" sldId="522"/>
            <ac:spMk id="17" creationId="{C87B08EF-EDFD-4079-8127-CFB17A67517E}"/>
          </ac:spMkLst>
        </pc:spChg>
      </pc:sldChg>
      <pc:sldChg chg="del">
        <pc:chgData name="OH YOUNGJEA" userId="004085827990ef31" providerId="LiveId" clId="{C8132841-3322-4736-84AC-C88FB4676484}" dt="2020-09-17T07:41:19.493" v="1901" actId="47"/>
        <pc:sldMkLst>
          <pc:docMk/>
          <pc:sldMk cId="4257820307" sldId="525"/>
        </pc:sldMkLst>
      </pc:sldChg>
      <pc:sldChg chg="del">
        <pc:chgData name="OH YOUNGJEA" userId="004085827990ef31" providerId="LiveId" clId="{C8132841-3322-4736-84AC-C88FB4676484}" dt="2020-09-17T07:41:07.403" v="1898" actId="47"/>
        <pc:sldMkLst>
          <pc:docMk/>
          <pc:sldMk cId="825204830" sldId="526"/>
        </pc:sldMkLst>
      </pc:sldChg>
      <pc:sldChg chg="addSp modSp mod">
        <pc:chgData name="OH YOUNGJEA" userId="004085827990ef31" providerId="LiveId" clId="{C8132841-3322-4736-84AC-C88FB4676484}" dt="2020-09-17T07:01:11.026" v="1312" actId="20577"/>
        <pc:sldMkLst>
          <pc:docMk/>
          <pc:sldMk cId="2580240532" sldId="527"/>
        </pc:sldMkLst>
        <pc:spChg chg="mod">
          <ac:chgData name="OH YOUNGJEA" userId="004085827990ef31" providerId="LiveId" clId="{C8132841-3322-4736-84AC-C88FB4676484}" dt="2020-09-17T07:00:22.146" v="1255" actId="1076"/>
          <ac:spMkLst>
            <pc:docMk/>
            <pc:sldMk cId="2580240532" sldId="527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01:11.026" v="1312" actId="20577"/>
          <ac:spMkLst>
            <pc:docMk/>
            <pc:sldMk cId="2580240532" sldId="527"/>
            <ac:spMk id="3" creationId="{25E63AB7-1F66-4F43-BE93-E479004B0B1B}"/>
          </ac:spMkLst>
        </pc:spChg>
        <pc:spChg chg="add mod">
          <ac:chgData name="OH YOUNGJEA" userId="004085827990ef31" providerId="LiveId" clId="{C8132841-3322-4736-84AC-C88FB4676484}" dt="2020-09-17T07:00:25.333" v="1256" actId="1076"/>
          <ac:spMkLst>
            <pc:docMk/>
            <pc:sldMk cId="2580240532" sldId="527"/>
            <ac:spMk id="5" creationId="{F42B19AC-6D93-45A3-944E-BED536ED38BC}"/>
          </ac:spMkLst>
        </pc:spChg>
      </pc:sldChg>
      <pc:sldChg chg="modSp del mod">
        <pc:chgData name="OH YOUNGJEA" userId="004085827990ef31" providerId="LiveId" clId="{C8132841-3322-4736-84AC-C88FB4676484}" dt="2020-09-17T07:41:53.729" v="1915" actId="47"/>
        <pc:sldMkLst>
          <pc:docMk/>
          <pc:sldMk cId="993476047" sldId="530"/>
        </pc:sldMkLst>
        <pc:spChg chg="mod">
          <ac:chgData name="OH YOUNGJEA" userId="004085827990ef31" providerId="LiveId" clId="{C8132841-3322-4736-84AC-C88FB4676484}" dt="2020-09-17T07:41:47.795" v="1912" actId="21"/>
          <ac:spMkLst>
            <pc:docMk/>
            <pc:sldMk cId="993476047" sldId="530"/>
            <ac:spMk id="2" creationId="{C1941D81-C9CE-4761-9479-07DB3A163E33}"/>
          </ac:spMkLst>
        </pc:spChg>
      </pc:sldChg>
      <pc:sldChg chg="modSp mod">
        <pc:chgData name="OH YOUNGJEA" userId="004085827990ef31" providerId="LiveId" clId="{C8132841-3322-4736-84AC-C88FB4676484}" dt="2020-09-17T07:38:07.203" v="1859" actId="1076"/>
        <pc:sldMkLst>
          <pc:docMk/>
          <pc:sldMk cId="808026166" sldId="531"/>
        </pc:sldMkLst>
        <pc:spChg chg="mod">
          <ac:chgData name="OH YOUNGJEA" userId="004085827990ef31" providerId="LiveId" clId="{C8132841-3322-4736-84AC-C88FB4676484}" dt="2020-09-17T07:38:07.203" v="1859" actId="1076"/>
          <ac:spMkLst>
            <pc:docMk/>
            <pc:sldMk cId="808026166" sldId="531"/>
            <ac:spMk id="2" creationId="{6B76D09E-7982-4006-8CAE-B9CE1FB441EB}"/>
          </ac:spMkLst>
        </pc:spChg>
      </pc:sldChg>
      <pc:sldChg chg="delSp modSp mod">
        <pc:chgData name="OH YOUNGJEA" userId="004085827990ef31" providerId="LiveId" clId="{C8132841-3322-4736-84AC-C88FB4676484}" dt="2020-09-17T07:38:55.661" v="1871" actId="14100"/>
        <pc:sldMkLst>
          <pc:docMk/>
          <pc:sldMk cId="4181422977" sldId="532"/>
        </pc:sldMkLst>
        <pc:spChg chg="mod">
          <ac:chgData name="OH YOUNGJEA" userId="004085827990ef31" providerId="LiveId" clId="{C8132841-3322-4736-84AC-C88FB4676484}" dt="2020-09-17T07:38:19.626" v="1861" actId="255"/>
          <ac:spMkLst>
            <pc:docMk/>
            <pc:sldMk cId="4181422977" sldId="532"/>
            <ac:spMk id="2" creationId="{976534DC-61F5-4CF5-A3C8-D2E9140707C8}"/>
          </ac:spMkLst>
        </pc:spChg>
        <pc:spChg chg="mod">
          <ac:chgData name="OH YOUNGJEA" userId="004085827990ef31" providerId="LiveId" clId="{C8132841-3322-4736-84AC-C88FB4676484}" dt="2020-09-17T07:38:55.661" v="1871" actId="14100"/>
          <ac:spMkLst>
            <pc:docMk/>
            <pc:sldMk cId="4181422977" sldId="532"/>
            <ac:spMk id="3" creationId="{6FFB464C-CCE6-4F00-B510-CB093CA92782}"/>
          </ac:spMkLst>
        </pc:spChg>
        <pc:spChg chg="del mod">
          <ac:chgData name="OH YOUNGJEA" userId="004085827990ef31" providerId="LiveId" clId="{C8132841-3322-4736-84AC-C88FB4676484}" dt="2020-09-17T07:38:45.394" v="1867" actId="478"/>
          <ac:spMkLst>
            <pc:docMk/>
            <pc:sldMk cId="4181422977" sldId="532"/>
            <ac:spMk id="4" creationId="{8464DA35-6BAA-4C09-B750-ED5D66BC80F1}"/>
          </ac:spMkLst>
        </pc:spChg>
        <pc:spChg chg="del">
          <ac:chgData name="OH YOUNGJEA" userId="004085827990ef31" providerId="LiveId" clId="{C8132841-3322-4736-84AC-C88FB4676484}" dt="2020-09-17T07:38:48.809" v="1869" actId="478"/>
          <ac:spMkLst>
            <pc:docMk/>
            <pc:sldMk cId="4181422977" sldId="532"/>
            <ac:spMk id="6" creationId="{15E319EF-6B54-4E7F-9495-7B8686FADCA5}"/>
          </ac:spMkLst>
        </pc:spChg>
        <pc:spChg chg="del">
          <ac:chgData name="OH YOUNGJEA" userId="004085827990ef31" providerId="LiveId" clId="{C8132841-3322-4736-84AC-C88FB4676484}" dt="2020-09-17T07:38:42.245" v="1865" actId="478"/>
          <ac:spMkLst>
            <pc:docMk/>
            <pc:sldMk cId="4181422977" sldId="532"/>
            <ac:spMk id="7" creationId="{2C8F36EF-6933-4524-AD27-F0E3A0F6AF38}"/>
          </ac:spMkLst>
        </pc:spChg>
        <pc:spChg chg="del">
          <ac:chgData name="OH YOUNGJEA" userId="004085827990ef31" providerId="LiveId" clId="{C8132841-3322-4736-84AC-C88FB4676484}" dt="2020-09-17T07:38:46.563" v="1868" actId="478"/>
          <ac:spMkLst>
            <pc:docMk/>
            <pc:sldMk cId="4181422977" sldId="532"/>
            <ac:spMk id="8" creationId="{0C1CCA8F-7A4D-4BB9-A142-32BCC3F882F1}"/>
          </ac:spMkLst>
        </pc:spChg>
      </pc:sldChg>
      <pc:sldChg chg="modSp del mod">
        <pc:chgData name="OH YOUNGJEA" userId="004085827990ef31" providerId="LiveId" clId="{C8132841-3322-4736-84AC-C88FB4676484}" dt="2020-09-17T07:57:22.926" v="1986" actId="47"/>
        <pc:sldMkLst>
          <pc:docMk/>
          <pc:sldMk cId="3976391772" sldId="533"/>
        </pc:sldMkLst>
        <pc:spChg chg="mod">
          <ac:chgData name="OH YOUNGJEA" userId="004085827990ef31" providerId="LiveId" clId="{C8132841-3322-4736-84AC-C88FB4676484}" dt="2020-09-17T07:57:11.340" v="1985" actId="255"/>
          <ac:spMkLst>
            <pc:docMk/>
            <pc:sldMk cId="3976391772" sldId="533"/>
            <ac:spMk id="2" creationId="{0448B052-CB9A-4C8E-B111-1C43DC5C26D3}"/>
          </ac:spMkLst>
        </pc:spChg>
        <pc:spChg chg="mod">
          <ac:chgData name="OH YOUNGJEA" userId="004085827990ef31" providerId="LiveId" clId="{C8132841-3322-4736-84AC-C88FB4676484}" dt="2020-09-17T07:20:30.140" v="1712" actId="1076"/>
          <ac:spMkLst>
            <pc:docMk/>
            <pc:sldMk cId="3976391772" sldId="533"/>
            <ac:spMk id="5" creationId="{349666E2-8A4E-44CA-AB20-2D339F46460E}"/>
          </ac:spMkLst>
        </pc:spChg>
      </pc:sldChg>
      <pc:sldChg chg="modSp del mod">
        <pc:chgData name="OH YOUNGJEA" userId="004085827990ef31" providerId="LiveId" clId="{C8132841-3322-4736-84AC-C88FB4676484}" dt="2020-09-17T07:28:45.187" v="1720" actId="47"/>
        <pc:sldMkLst>
          <pc:docMk/>
          <pc:sldMk cId="1110114360" sldId="534"/>
        </pc:sldMkLst>
        <pc:spChg chg="mod">
          <ac:chgData name="OH YOUNGJEA" userId="004085827990ef31" providerId="LiveId" clId="{C8132841-3322-4736-84AC-C88FB4676484}" dt="2020-09-17T07:28:09.448" v="1717" actId="255"/>
          <ac:spMkLst>
            <pc:docMk/>
            <pc:sldMk cId="1110114360" sldId="534"/>
            <ac:spMk id="2" creationId="{587653AD-B27D-43A2-9868-5CD6A8AE2DEF}"/>
          </ac:spMkLst>
        </pc:spChg>
        <pc:spChg chg="mod">
          <ac:chgData name="OH YOUNGJEA" userId="004085827990ef31" providerId="LiveId" clId="{C8132841-3322-4736-84AC-C88FB4676484}" dt="2020-09-17T07:28:25.225" v="1719" actId="27636"/>
          <ac:spMkLst>
            <pc:docMk/>
            <pc:sldMk cId="1110114360" sldId="534"/>
            <ac:spMk id="3" creationId="{0D4279A1-D403-4CE1-B7BA-37EF55152AE3}"/>
          </ac:spMkLst>
        </pc:spChg>
      </pc:sldChg>
      <pc:sldChg chg="modSp del mod">
        <pc:chgData name="OH YOUNGJEA" userId="004085827990ef31" providerId="LiveId" clId="{C8132841-3322-4736-84AC-C88FB4676484}" dt="2020-09-17T07:29:38.081" v="1727" actId="47"/>
        <pc:sldMkLst>
          <pc:docMk/>
          <pc:sldMk cId="339378454" sldId="536"/>
        </pc:sldMkLst>
        <pc:spChg chg="mod">
          <ac:chgData name="OH YOUNGJEA" userId="004085827990ef31" providerId="LiveId" clId="{C8132841-3322-4736-84AC-C88FB4676484}" dt="2020-09-17T07:29:36.142" v="1726" actId="6549"/>
          <ac:spMkLst>
            <pc:docMk/>
            <pc:sldMk cId="339378454" sldId="536"/>
            <ac:spMk id="2" creationId="{FCE66965-BF7F-4415-834D-F0E090ECA49E}"/>
          </ac:spMkLst>
        </pc:spChg>
      </pc:sldChg>
      <pc:sldChg chg="modSp del mod">
        <pc:chgData name="OH YOUNGJEA" userId="004085827990ef31" providerId="LiveId" clId="{C8132841-3322-4736-84AC-C88FB4676484}" dt="2020-09-17T07:29:41.243" v="1728" actId="47"/>
        <pc:sldMkLst>
          <pc:docMk/>
          <pc:sldMk cId="3108737665" sldId="539"/>
        </pc:sldMkLst>
        <pc:spChg chg="mod">
          <ac:chgData name="OH YOUNGJEA" userId="004085827990ef31" providerId="LiveId" clId="{C8132841-3322-4736-84AC-C88FB4676484}" dt="2020-09-17T07:27:54.389" v="1714" actId="27636"/>
          <ac:spMkLst>
            <pc:docMk/>
            <pc:sldMk cId="3108737665" sldId="539"/>
            <ac:spMk id="3" creationId="{8F79162E-4205-42E5-AEB8-2CB05E5D2763}"/>
          </ac:spMkLst>
        </pc:spChg>
      </pc:sldChg>
      <pc:sldChg chg="del">
        <pc:chgData name="OH YOUNGJEA" userId="004085827990ef31" providerId="LiveId" clId="{C8132841-3322-4736-84AC-C88FB4676484}" dt="2020-09-17T07:29:43.571" v="1729" actId="47"/>
        <pc:sldMkLst>
          <pc:docMk/>
          <pc:sldMk cId="3228987695" sldId="540"/>
        </pc:sldMkLst>
      </pc:sldChg>
      <pc:sldChg chg="modSp del mod">
        <pc:chgData name="OH YOUNGJEA" userId="004085827990ef31" providerId="LiveId" clId="{C8132841-3322-4736-84AC-C88FB4676484}" dt="2020-09-17T07:29:45.152" v="1730" actId="47"/>
        <pc:sldMkLst>
          <pc:docMk/>
          <pc:sldMk cId="126696735" sldId="542"/>
        </pc:sldMkLst>
        <pc:spChg chg="mod">
          <ac:chgData name="OH YOUNGJEA" userId="004085827990ef31" providerId="LiveId" clId="{C8132841-3322-4736-84AC-C88FB4676484}" dt="2020-09-17T07:27:54.410" v="1715" actId="27636"/>
          <ac:spMkLst>
            <pc:docMk/>
            <pc:sldMk cId="126696735" sldId="542"/>
            <ac:spMk id="3" creationId="{8F79162E-4205-42E5-AEB8-2CB05E5D2763}"/>
          </ac:spMkLst>
        </pc:spChg>
      </pc:sldChg>
      <pc:sldChg chg="modSp mod">
        <pc:chgData name="OH YOUNGJEA" userId="004085827990ef31" providerId="LiveId" clId="{C8132841-3322-4736-84AC-C88FB4676484}" dt="2020-09-18T01:47:09.354" v="10603" actId="20577"/>
        <pc:sldMkLst>
          <pc:docMk/>
          <pc:sldMk cId="807063805" sldId="544"/>
        </pc:sldMkLst>
        <pc:spChg chg="mod">
          <ac:chgData name="OH YOUNGJEA" userId="004085827990ef31" providerId="LiveId" clId="{C8132841-3322-4736-84AC-C88FB4676484}" dt="2020-09-18T01:47:09.354" v="10603" actId="20577"/>
          <ac:spMkLst>
            <pc:docMk/>
            <pc:sldMk cId="807063805" sldId="544"/>
            <ac:spMk id="2" creationId="{0448B052-CB9A-4C8E-B111-1C43DC5C26D3}"/>
          </ac:spMkLst>
        </pc:spChg>
      </pc:sldChg>
      <pc:sldChg chg="delSp modSp del mod">
        <pc:chgData name="OH YOUNGJEA" userId="004085827990ef31" providerId="LiveId" clId="{C8132841-3322-4736-84AC-C88FB4676484}" dt="2020-09-18T01:46:11.467" v="10550" actId="2696"/>
        <pc:sldMkLst>
          <pc:docMk/>
          <pc:sldMk cId="3004170048" sldId="544"/>
        </pc:sldMkLst>
        <pc:spChg chg="mod">
          <ac:chgData name="OH YOUNGJEA" userId="004085827990ef31" providerId="LiveId" clId="{C8132841-3322-4736-84AC-C88FB4676484}" dt="2020-09-17T07:29:56.990" v="1733" actId="1076"/>
          <ac:spMkLst>
            <pc:docMk/>
            <pc:sldMk cId="3004170048" sldId="544"/>
            <ac:spMk id="2" creationId="{0448B052-CB9A-4C8E-B111-1C43DC5C26D3}"/>
          </ac:spMkLst>
        </pc:spChg>
        <pc:spChg chg="del">
          <ac:chgData name="OH YOUNGJEA" userId="004085827990ef31" providerId="LiveId" clId="{C8132841-3322-4736-84AC-C88FB4676484}" dt="2020-09-17T07:29:53.735" v="1732" actId="478"/>
          <ac:spMkLst>
            <pc:docMk/>
            <pc:sldMk cId="3004170048" sldId="544"/>
            <ac:spMk id="4" creationId="{7A2D0105-468F-4A62-A66A-267855E4114C}"/>
          </ac:spMkLst>
        </pc:spChg>
      </pc:sldChg>
      <pc:sldChg chg="modSp mod">
        <pc:chgData name="OH YOUNGJEA" userId="004085827990ef31" providerId="LiveId" clId="{C8132841-3322-4736-84AC-C88FB4676484}" dt="2020-09-17T07:31:25.790" v="1757" actId="1076"/>
        <pc:sldMkLst>
          <pc:docMk/>
          <pc:sldMk cId="3426720272" sldId="545"/>
        </pc:sldMkLst>
        <pc:spChg chg="mod">
          <ac:chgData name="OH YOUNGJEA" userId="004085827990ef31" providerId="LiveId" clId="{C8132841-3322-4736-84AC-C88FB4676484}" dt="2020-09-17T07:31:25.790" v="1757" actId="1076"/>
          <ac:spMkLst>
            <pc:docMk/>
            <pc:sldMk cId="3426720272" sldId="545"/>
            <ac:spMk id="2" creationId="{FC9D8D43-8AEA-4F19-A267-2C8F77D6F1C0}"/>
          </ac:spMkLst>
        </pc:spChg>
        <pc:spChg chg="mod">
          <ac:chgData name="OH YOUNGJEA" userId="004085827990ef31" providerId="LiveId" clId="{C8132841-3322-4736-84AC-C88FB4676484}" dt="2020-09-17T07:31:13.638" v="1756" actId="27636"/>
          <ac:spMkLst>
            <pc:docMk/>
            <pc:sldMk cId="3426720272" sldId="545"/>
            <ac:spMk id="3" creationId="{75584B8E-F1AA-4DFC-B0B1-0934A6155747}"/>
          </ac:spMkLst>
        </pc:spChg>
      </pc:sldChg>
      <pc:sldChg chg="modSp mod">
        <pc:chgData name="OH YOUNGJEA" userId="004085827990ef31" providerId="LiveId" clId="{C8132841-3322-4736-84AC-C88FB4676484}" dt="2020-09-17T07:32:09.451" v="1767" actId="255"/>
        <pc:sldMkLst>
          <pc:docMk/>
          <pc:sldMk cId="1255407740" sldId="546"/>
        </pc:sldMkLst>
        <pc:spChg chg="mod">
          <ac:chgData name="OH YOUNGJEA" userId="004085827990ef31" providerId="LiveId" clId="{C8132841-3322-4736-84AC-C88FB4676484}" dt="2020-09-17T07:32:09.451" v="1767" actId="255"/>
          <ac:spMkLst>
            <pc:docMk/>
            <pc:sldMk cId="1255407740" sldId="546"/>
            <ac:spMk id="2" creationId="{66F02CBF-D7A0-4099-9914-D43CDA4B8337}"/>
          </ac:spMkLst>
        </pc:spChg>
      </pc:sldChg>
      <pc:sldChg chg="modSp mod">
        <pc:chgData name="OH YOUNGJEA" userId="004085827990ef31" providerId="LiveId" clId="{C8132841-3322-4736-84AC-C88FB4676484}" dt="2020-09-17T07:32:55.751" v="1801" actId="1038"/>
        <pc:sldMkLst>
          <pc:docMk/>
          <pc:sldMk cId="4098072640" sldId="547"/>
        </pc:sldMkLst>
        <pc:spChg chg="mod">
          <ac:chgData name="OH YOUNGJEA" userId="004085827990ef31" providerId="LiveId" clId="{C8132841-3322-4736-84AC-C88FB4676484}" dt="2020-09-17T07:32:55.751" v="1801" actId="1038"/>
          <ac:spMkLst>
            <pc:docMk/>
            <pc:sldMk cId="4098072640" sldId="547"/>
            <ac:spMk id="5" creationId="{707A5600-5EBF-4202-8F53-F5839E352992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7" creationId="{A500B5BD-FDD9-4EF7-B03A-3AA2F74CE680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10" creationId="{2105DCE1-EA44-457E-AA7D-2DD760F8C7B3}"/>
          </ac:spMkLst>
        </pc:spChg>
        <pc:picChg chg="mod">
          <ac:chgData name="OH YOUNGJEA" userId="004085827990ef31" providerId="LiveId" clId="{C8132841-3322-4736-84AC-C88FB4676484}" dt="2020-09-17T07:32:55.751" v="1801" actId="1038"/>
          <ac:picMkLst>
            <pc:docMk/>
            <pc:sldMk cId="4098072640" sldId="547"/>
            <ac:picMk id="8" creationId="{04E7E1EC-904C-41BC-9392-165CF394FDA4}"/>
          </ac:picMkLst>
        </pc:picChg>
        <pc:picChg chg="mod">
          <ac:chgData name="OH YOUNGJEA" userId="004085827990ef31" providerId="LiveId" clId="{C8132841-3322-4736-84AC-C88FB4676484}" dt="2020-09-17T07:32:48.607" v="1788" actId="1038"/>
          <ac:picMkLst>
            <pc:docMk/>
            <pc:sldMk cId="4098072640" sldId="547"/>
            <ac:picMk id="9" creationId="{3335BB13-A17F-4E99-BEA0-2570D3371F1D}"/>
          </ac:picMkLst>
        </pc:picChg>
      </pc:sldChg>
      <pc:sldChg chg="addSp delSp modSp new mod">
        <pc:chgData name="OH YOUNGJEA" userId="004085827990ef31" providerId="LiveId" clId="{C8132841-3322-4736-84AC-C88FB4676484}" dt="2020-09-17T07:17:58.081" v="1599" actId="20577"/>
        <pc:sldMkLst>
          <pc:docMk/>
          <pc:sldMk cId="3691790485" sldId="553"/>
        </pc:sldMkLst>
        <pc:spChg chg="del">
          <ac:chgData name="OH YOUNGJEA" userId="004085827990ef31" providerId="LiveId" clId="{C8132841-3322-4736-84AC-C88FB4676484}" dt="2020-09-17T07:10:29.585" v="1402" actId="478"/>
          <ac:spMkLst>
            <pc:docMk/>
            <pc:sldMk cId="3691790485" sldId="553"/>
            <ac:spMk id="2" creationId="{B1AAAE95-3845-4315-99E9-EC9B91621B77}"/>
          </ac:spMkLst>
        </pc:spChg>
        <pc:spChg chg="del">
          <ac:chgData name="OH YOUNGJEA" userId="004085827990ef31" providerId="LiveId" clId="{C8132841-3322-4736-84AC-C88FB4676484}" dt="2020-09-17T07:10:31.347" v="1403" actId="478"/>
          <ac:spMkLst>
            <pc:docMk/>
            <pc:sldMk cId="3691790485" sldId="553"/>
            <ac:spMk id="3" creationId="{EF224DF7-94E4-4C64-9FAF-2AAD2050134A}"/>
          </ac:spMkLst>
        </pc:spChg>
        <pc:spChg chg="add mod">
          <ac:chgData name="OH YOUNGJEA" userId="004085827990ef31" providerId="LiveId" clId="{C8132841-3322-4736-84AC-C88FB4676484}" dt="2020-09-17T07:14:54.042" v="1468" actId="1076"/>
          <ac:spMkLst>
            <pc:docMk/>
            <pc:sldMk cId="3691790485" sldId="553"/>
            <ac:spMk id="4" creationId="{BEB5AEFF-30EF-47AC-B140-A85692EE3463}"/>
          </ac:spMkLst>
        </pc:spChg>
        <pc:spChg chg="add mod">
          <ac:chgData name="OH YOUNGJEA" userId="004085827990ef31" providerId="LiveId" clId="{C8132841-3322-4736-84AC-C88FB4676484}" dt="2020-09-17T07:14:56.480" v="1469" actId="1076"/>
          <ac:spMkLst>
            <pc:docMk/>
            <pc:sldMk cId="3691790485" sldId="553"/>
            <ac:spMk id="5" creationId="{6D68E199-26A8-45E4-9FB1-300DEDE43B51}"/>
          </ac:spMkLst>
        </pc:spChg>
        <pc:spChg chg="add mod">
          <ac:chgData name="OH YOUNGJEA" userId="004085827990ef31" providerId="LiveId" clId="{C8132841-3322-4736-84AC-C88FB4676484}" dt="2020-09-17T07:17:58.081" v="1599" actId="20577"/>
          <ac:spMkLst>
            <pc:docMk/>
            <pc:sldMk cId="3691790485" sldId="553"/>
            <ac:spMk id="6" creationId="{9C1ED683-5725-4804-BA18-FF461CFCEA17}"/>
          </ac:spMkLst>
        </pc:spChg>
        <pc:spChg chg="add mod">
          <ac:chgData name="OH YOUNGJEA" userId="004085827990ef31" providerId="LiveId" clId="{C8132841-3322-4736-84AC-C88FB4676484}" dt="2020-09-17T07:15:12.890" v="1482"/>
          <ac:spMkLst>
            <pc:docMk/>
            <pc:sldMk cId="3691790485" sldId="553"/>
            <ac:spMk id="8" creationId="{6DD2848E-7D2B-47C4-A6FB-1D3C46D66B5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31432075" sldId="554"/>
        </pc:sldMkLst>
      </pc:sldChg>
      <pc:sldChg chg="addSp delSp modSp add mod">
        <pc:chgData name="OH YOUNGJEA" userId="004085827990ef31" providerId="LiveId" clId="{C8132841-3322-4736-84AC-C88FB4676484}" dt="2020-09-18T01:45:32.069" v="10549" actId="1076"/>
        <pc:sldMkLst>
          <pc:docMk/>
          <pc:sldMk cId="3155576313" sldId="554"/>
        </pc:sldMkLst>
        <pc:spChg chg="add del mod">
          <ac:chgData name="OH YOUNGJEA" userId="004085827990ef31" providerId="LiveId" clId="{C8132841-3322-4736-84AC-C88FB4676484}" dt="2020-09-18T01:45:28.891" v="10548" actId="478"/>
          <ac:spMkLst>
            <pc:docMk/>
            <pc:sldMk cId="3155576313" sldId="554"/>
            <ac:spMk id="2" creationId="{42F2D1FF-C962-44DC-9724-ABE96E3E59A6}"/>
          </ac:spMkLst>
        </pc:spChg>
        <pc:spChg chg="add mod">
          <ac:chgData name="OH YOUNGJEA" userId="004085827990ef31" providerId="LiveId" clId="{C8132841-3322-4736-84AC-C88FB4676484}" dt="2020-09-18T01:45:32.069" v="10549" actId="1076"/>
          <ac:spMkLst>
            <pc:docMk/>
            <pc:sldMk cId="3155576313" sldId="554"/>
            <ac:spMk id="3" creationId="{58FC1837-27BA-47F2-97D4-66AA654F5584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64421148" sldId="555"/>
        </pc:sldMkLst>
      </pc:sldChg>
      <pc:sldChg chg="addSp modSp add mod">
        <pc:chgData name="OH YOUNGJEA" userId="004085827990ef31" providerId="LiveId" clId="{C8132841-3322-4736-84AC-C88FB4676484}" dt="2020-09-17T08:14:05.837" v="2027" actId="1076"/>
        <pc:sldMkLst>
          <pc:docMk/>
          <pc:sldMk cId="3480912200" sldId="555"/>
        </pc:sldMkLst>
        <pc:spChg chg="add mod">
          <ac:chgData name="OH YOUNGJEA" userId="004085827990ef31" providerId="LiveId" clId="{C8132841-3322-4736-84AC-C88FB4676484}" dt="2020-09-17T08:12:46.519" v="1989" actId="14100"/>
          <ac:spMkLst>
            <pc:docMk/>
            <pc:sldMk cId="3480912200" sldId="555"/>
            <ac:spMk id="3" creationId="{8D70404E-B83C-49C2-BD33-731E64922197}"/>
          </ac:spMkLst>
        </pc:spChg>
        <pc:spChg chg="add mod">
          <ac:chgData name="OH YOUNGJEA" userId="004085827990ef31" providerId="LiveId" clId="{C8132841-3322-4736-84AC-C88FB4676484}" dt="2020-09-17T08:13:27.741" v="1994" actId="1076"/>
          <ac:spMkLst>
            <pc:docMk/>
            <pc:sldMk cId="3480912200" sldId="555"/>
            <ac:spMk id="5" creationId="{3F05D482-04F7-46DE-BBB6-8145C55F2A2A}"/>
          </ac:spMkLst>
        </pc:spChg>
        <pc:spChg chg="add mod">
          <ac:chgData name="OH YOUNGJEA" userId="004085827990ef31" providerId="LiveId" clId="{C8132841-3322-4736-84AC-C88FB4676484}" dt="2020-09-17T08:14:05.837" v="2027" actId="1076"/>
          <ac:spMkLst>
            <pc:docMk/>
            <pc:sldMk cId="3480912200" sldId="555"/>
            <ac:spMk id="6" creationId="{A4214B02-B61B-4E3B-8D21-CD42718BC5BB}"/>
          </ac:spMkLst>
        </pc:spChg>
      </pc:sldChg>
      <pc:sldChg chg="addSp modSp add mod">
        <pc:chgData name="OH YOUNGJEA" userId="004085827990ef31" providerId="LiveId" clId="{C8132841-3322-4736-84AC-C88FB4676484}" dt="2020-09-17T08:24:14.384" v="2034" actId="1076"/>
        <pc:sldMkLst>
          <pc:docMk/>
          <pc:sldMk cId="930876179" sldId="556"/>
        </pc:sldMkLst>
        <pc:spChg chg="add mod">
          <ac:chgData name="OH YOUNGJEA" userId="004085827990ef31" providerId="LiveId" clId="{C8132841-3322-4736-84AC-C88FB4676484}" dt="2020-09-17T08:23:57.898" v="2030" actId="1076"/>
          <ac:spMkLst>
            <pc:docMk/>
            <pc:sldMk cId="930876179" sldId="556"/>
            <ac:spMk id="3" creationId="{234AAD1E-0DE5-4067-86EF-DFA4C361960F}"/>
          </ac:spMkLst>
        </pc:spChg>
        <pc:spChg chg="add mod">
          <ac:chgData name="OH YOUNGJEA" userId="004085827990ef31" providerId="LiveId" clId="{C8132841-3322-4736-84AC-C88FB4676484}" dt="2020-09-17T08:24:14.384" v="2034" actId="1076"/>
          <ac:spMkLst>
            <pc:docMk/>
            <pc:sldMk cId="930876179" sldId="556"/>
            <ac:spMk id="5" creationId="{484D15C2-5A32-46EC-8DC6-71FF9D6ECE01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422816362" sldId="556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266830524" sldId="557"/>
        </pc:sldMkLst>
      </pc:sldChg>
      <pc:sldChg chg="addSp modSp add mod">
        <pc:chgData name="OH YOUNGJEA" userId="004085827990ef31" providerId="LiveId" clId="{C8132841-3322-4736-84AC-C88FB4676484}" dt="2020-09-17T08:27:19.590" v="2087" actId="113"/>
        <pc:sldMkLst>
          <pc:docMk/>
          <pc:sldMk cId="2273722810" sldId="557"/>
        </pc:sldMkLst>
        <pc:spChg chg="add mod">
          <ac:chgData name="OH YOUNGJEA" userId="004085827990ef31" providerId="LiveId" clId="{C8132841-3322-4736-84AC-C88FB4676484}" dt="2020-09-17T08:25:50.859" v="2038" actId="1076"/>
          <ac:spMkLst>
            <pc:docMk/>
            <pc:sldMk cId="2273722810" sldId="557"/>
            <ac:spMk id="3" creationId="{F6F9D6FF-14F6-4748-BDFE-3788C1CFC22C}"/>
          </ac:spMkLst>
        </pc:spChg>
        <pc:spChg chg="add mod">
          <ac:chgData name="OH YOUNGJEA" userId="004085827990ef31" providerId="LiveId" clId="{C8132841-3322-4736-84AC-C88FB4676484}" dt="2020-09-17T08:27:19.590" v="2087" actId="113"/>
          <ac:spMkLst>
            <pc:docMk/>
            <pc:sldMk cId="2273722810" sldId="557"/>
            <ac:spMk id="4" creationId="{44DA716C-EE4C-4B31-A398-33A9E62600A5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16300360" sldId="558"/>
        </pc:sldMkLst>
      </pc:sldChg>
      <pc:sldChg chg="addSp modSp add mod">
        <pc:chgData name="OH YOUNGJEA" userId="004085827990ef31" providerId="LiveId" clId="{C8132841-3322-4736-84AC-C88FB4676484}" dt="2020-09-17T08:27:49.292" v="2091" actId="14100"/>
        <pc:sldMkLst>
          <pc:docMk/>
          <pc:sldMk cId="3404727544" sldId="558"/>
        </pc:sldMkLst>
        <pc:spChg chg="add mod">
          <ac:chgData name="OH YOUNGJEA" userId="004085827990ef31" providerId="LiveId" clId="{C8132841-3322-4736-84AC-C88FB4676484}" dt="2020-09-17T08:27:49.292" v="2091" actId="14100"/>
          <ac:spMkLst>
            <pc:docMk/>
            <pc:sldMk cId="3404727544" sldId="558"/>
            <ac:spMk id="3" creationId="{B8573496-794A-43C1-A930-A50E7411BD87}"/>
          </ac:spMkLst>
        </pc:spChg>
        <pc:spChg chg="add mod">
          <ac:chgData name="OH YOUNGJEA" userId="004085827990ef31" providerId="LiveId" clId="{C8132841-3322-4736-84AC-C88FB4676484}" dt="2020-09-17T08:27:36.685" v="2090" actId="14100"/>
          <ac:spMkLst>
            <pc:docMk/>
            <pc:sldMk cId="3404727544" sldId="558"/>
            <ac:spMk id="5" creationId="{4D8BA547-F0CE-4789-884D-F7185EA2BE33}"/>
          </ac:spMkLst>
        </pc:spChg>
      </pc:sldChg>
      <pc:sldChg chg="addSp modSp add mod">
        <pc:chgData name="OH YOUNGJEA" userId="004085827990ef31" providerId="LiveId" clId="{C8132841-3322-4736-84AC-C88FB4676484}" dt="2020-09-17T08:31:52.211" v="2099" actId="1076"/>
        <pc:sldMkLst>
          <pc:docMk/>
          <pc:sldMk cId="1316340529" sldId="559"/>
        </pc:sldMkLst>
        <pc:spChg chg="add mod">
          <ac:chgData name="OH YOUNGJEA" userId="004085827990ef31" providerId="LiveId" clId="{C8132841-3322-4736-84AC-C88FB4676484}" dt="2020-09-17T08:31:52.211" v="2099" actId="1076"/>
          <ac:spMkLst>
            <pc:docMk/>
            <pc:sldMk cId="1316340529" sldId="559"/>
            <ac:spMk id="3" creationId="{AF00853C-2120-4465-8C2F-B56B249ECCDA}"/>
          </ac:spMkLst>
        </pc:spChg>
        <pc:spChg chg="add mod">
          <ac:chgData name="OH YOUNGJEA" userId="004085827990ef31" providerId="LiveId" clId="{C8132841-3322-4736-84AC-C88FB4676484}" dt="2020-09-17T08:31:43.324" v="2096" actId="14100"/>
          <ac:spMkLst>
            <pc:docMk/>
            <pc:sldMk cId="1316340529" sldId="559"/>
            <ac:spMk id="5" creationId="{6E650F2A-023B-43C9-B01C-D495165A7207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102682229" sldId="559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44640863" sldId="560"/>
        </pc:sldMkLst>
      </pc:sldChg>
      <pc:sldChg chg="addSp modSp add mod">
        <pc:chgData name="OH YOUNGJEA" userId="004085827990ef31" providerId="LiveId" clId="{C8132841-3322-4736-84AC-C88FB4676484}" dt="2020-09-17T08:33:27.665" v="2119" actId="1076"/>
        <pc:sldMkLst>
          <pc:docMk/>
          <pc:sldMk cId="3680393385" sldId="560"/>
        </pc:sldMkLst>
        <pc:spChg chg="add mod">
          <ac:chgData name="OH YOUNGJEA" userId="004085827990ef31" providerId="LiveId" clId="{C8132841-3322-4736-84AC-C88FB4676484}" dt="2020-09-17T08:32:13.250" v="2102" actId="1076"/>
          <ac:spMkLst>
            <pc:docMk/>
            <pc:sldMk cId="3680393385" sldId="560"/>
            <ac:spMk id="3" creationId="{261DFC05-1DEB-4604-9201-011235D7CB1E}"/>
          </ac:spMkLst>
        </pc:spChg>
        <pc:spChg chg="add mod">
          <ac:chgData name="OH YOUNGJEA" userId="004085827990ef31" providerId="LiveId" clId="{C8132841-3322-4736-84AC-C88FB4676484}" dt="2020-09-17T08:33:27.665" v="2119" actId="1076"/>
          <ac:spMkLst>
            <pc:docMk/>
            <pc:sldMk cId="3680393385" sldId="560"/>
            <ac:spMk id="5" creationId="{817A8DDC-F2FF-4316-8420-452493E15043}"/>
          </ac:spMkLst>
        </pc:spChg>
        <pc:spChg chg="add mod">
          <ac:chgData name="OH YOUNGJEA" userId="004085827990ef31" providerId="LiveId" clId="{C8132841-3322-4736-84AC-C88FB4676484}" dt="2020-09-17T08:33:21.433" v="2115" actId="1076"/>
          <ac:spMkLst>
            <pc:docMk/>
            <pc:sldMk cId="3680393385" sldId="560"/>
            <ac:spMk id="7" creationId="{0773310B-FB25-4FF4-B55C-EBA024EB0DF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038070396" sldId="561"/>
        </pc:sldMkLst>
      </pc:sldChg>
      <pc:sldChg chg="addSp delSp modSp add mod">
        <pc:chgData name="OH YOUNGJEA" userId="004085827990ef31" providerId="LiveId" clId="{C8132841-3322-4736-84AC-C88FB4676484}" dt="2020-09-17T08:34:55.056" v="2137" actId="1076"/>
        <pc:sldMkLst>
          <pc:docMk/>
          <pc:sldMk cId="3590986300" sldId="561"/>
        </pc:sldMkLst>
        <pc:spChg chg="add mod">
          <ac:chgData name="OH YOUNGJEA" userId="004085827990ef31" providerId="LiveId" clId="{C8132841-3322-4736-84AC-C88FB4676484}" dt="2020-09-17T08:34:55.056" v="2137" actId="1076"/>
          <ac:spMkLst>
            <pc:docMk/>
            <pc:sldMk cId="3590986300" sldId="561"/>
            <ac:spMk id="3" creationId="{94E1B1FF-B560-4DB4-994A-2E7C98277885}"/>
          </ac:spMkLst>
        </pc:spChg>
        <pc:spChg chg="add del mod">
          <ac:chgData name="OH YOUNGJEA" userId="004085827990ef31" providerId="LiveId" clId="{C8132841-3322-4736-84AC-C88FB4676484}" dt="2020-09-17T08:34:41.793" v="2131" actId="478"/>
          <ac:spMkLst>
            <pc:docMk/>
            <pc:sldMk cId="3590986300" sldId="561"/>
            <ac:spMk id="5" creationId="{BBFE65BB-01D3-4D4B-B553-EF2266CD63B7}"/>
          </ac:spMkLst>
        </pc:spChg>
        <pc:spChg chg="add mod">
          <ac:chgData name="OH YOUNGJEA" userId="004085827990ef31" providerId="LiveId" clId="{C8132841-3322-4736-84AC-C88FB4676484}" dt="2020-09-17T08:34:51.276" v="2135" actId="14100"/>
          <ac:spMkLst>
            <pc:docMk/>
            <pc:sldMk cId="3590986300" sldId="561"/>
            <ac:spMk id="7" creationId="{93F708D6-52AD-4708-97FF-36B9819444B9}"/>
          </ac:spMkLst>
        </pc:spChg>
      </pc:sldChg>
      <pc:sldChg chg="addSp delSp modSp add mod">
        <pc:chgData name="OH YOUNGJEA" userId="004085827990ef31" providerId="LiveId" clId="{C8132841-3322-4736-84AC-C88FB4676484}" dt="2020-09-17T08:35:51.825" v="2151" actId="1076"/>
        <pc:sldMkLst>
          <pc:docMk/>
          <pc:sldMk cId="888660011" sldId="562"/>
        </pc:sldMkLst>
        <pc:spChg chg="add del mod">
          <ac:chgData name="OH YOUNGJEA" userId="004085827990ef31" providerId="LiveId" clId="{C8132841-3322-4736-84AC-C88FB4676484}" dt="2020-09-17T08:34:21.563" v="2128" actId="478"/>
          <ac:spMkLst>
            <pc:docMk/>
            <pc:sldMk cId="888660011" sldId="562"/>
            <ac:spMk id="3" creationId="{78A18C2A-BE80-4CCB-83AD-915F24BB47AF}"/>
          </ac:spMkLst>
        </pc:spChg>
        <pc:spChg chg="add del mod">
          <ac:chgData name="OH YOUNGJEA" userId="004085827990ef31" providerId="LiveId" clId="{C8132841-3322-4736-84AC-C88FB4676484}" dt="2020-09-17T08:34:44.230" v="2132" actId="21"/>
          <ac:spMkLst>
            <pc:docMk/>
            <pc:sldMk cId="888660011" sldId="562"/>
            <ac:spMk id="5" creationId="{BBDA013D-B212-4F1D-8C8F-676D03609FF6}"/>
          </ac:spMkLst>
        </pc:spChg>
        <pc:spChg chg="add mod">
          <ac:chgData name="OH YOUNGJEA" userId="004085827990ef31" providerId="LiveId" clId="{C8132841-3322-4736-84AC-C88FB4676484}" dt="2020-09-17T08:35:51.825" v="2151" actId="1076"/>
          <ac:spMkLst>
            <pc:docMk/>
            <pc:sldMk cId="888660011" sldId="562"/>
            <ac:spMk id="7" creationId="{046C8B51-F647-475F-A67C-188CDF46F311}"/>
          </ac:spMkLst>
        </pc:spChg>
        <pc:spChg chg="add mod">
          <ac:chgData name="OH YOUNGJEA" userId="004085827990ef31" providerId="LiveId" clId="{C8132841-3322-4736-84AC-C88FB4676484}" dt="2020-09-17T08:35:49.173" v="2150" actId="14100"/>
          <ac:spMkLst>
            <pc:docMk/>
            <pc:sldMk cId="888660011" sldId="562"/>
            <ac:spMk id="9" creationId="{EEAFF729-EDF9-4ED4-8E73-5F834CA08D46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239029981" sldId="562"/>
        </pc:sldMkLst>
      </pc:sldChg>
      <pc:sldChg chg="addSp delSp modSp add del mod">
        <pc:chgData name="OH YOUNGJEA" userId="004085827990ef31" providerId="LiveId" clId="{C8132841-3322-4736-84AC-C88FB4676484}" dt="2020-09-17T08:46:42.421" v="2716" actId="2696"/>
        <pc:sldMkLst>
          <pc:docMk/>
          <pc:sldMk cId="2994604207" sldId="563"/>
        </pc:sldMkLst>
        <pc:spChg chg="add mod">
          <ac:chgData name="OH YOUNGJEA" userId="004085827990ef31" providerId="LiveId" clId="{C8132841-3322-4736-84AC-C88FB4676484}" dt="2020-09-17T08:46:18.636" v="2709" actId="1076"/>
          <ac:spMkLst>
            <pc:docMk/>
            <pc:sldMk cId="2994604207" sldId="563"/>
            <ac:spMk id="2" creationId="{7FE37A78-9239-438C-AEB6-DB84DA835A4B}"/>
          </ac:spMkLst>
        </pc:spChg>
        <pc:spChg chg="add mod">
          <ac:chgData name="OH YOUNGJEA" userId="004085827990ef31" providerId="LiveId" clId="{C8132841-3322-4736-84AC-C88FB4676484}" dt="2020-09-17T08:46:21.583" v="2710" actId="1076"/>
          <ac:spMkLst>
            <pc:docMk/>
            <pc:sldMk cId="2994604207" sldId="563"/>
            <ac:spMk id="3" creationId="{862F5389-4132-46BD-A5A3-CA11940EF451}"/>
          </ac:spMkLst>
        </pc:spChg>
        <pc:spChg chg="add mod">
          <ac:chgData name="OH YOUNGJEA" userId="004085827990ef31" providerId="LiveId" clId="{C8132841-3322-4736-84AC-C88FB4676484}" dt="2020-09-17T08:46:24.110" v="2711" actId="1076"/>
          <ac:spMkLst>
            <pc:docMk/>
            <pc:sldMk cId="2994604207" sldId="563"/>
            <ac:spMk id="5" creationId="{5AF25CE2-9E31-4500-B601-11F82221AD47}"/>
          </ac:spMkLst>
        </pc:spChg>
        <pc:spChg chg="add mod">
          <ac:chgData name="OH YOUNGJEA" userId="004085827990ef31" providerId="LiveId" clId="{C8132841-3322-4736-84AC-C88FB4676484}" dt="2020-09-17T08:46:26.211" v="2712" actId="1076"/>
          <ac:spMkLst>
            <pc:docMk/>
            <pc:sldMk cId="2994604207" sldId="563"/>
            <ac:spMk id="7" creationId="{48BA606F-F611-4BAB-9302-4A252EFFECAE}"/>
          </ac:spMkLst>
        </pc:spChg>
        <pc:spChg chg="add del">
          <ac:chgData name="OH YOUNGJEA" userId="004085827990ef31" providerId="LiveId" clId="{C8132841-3322-4736-84AC-C88FB4676484}" dt="2020-09-17T08:46:38.055" v="2714" actId="22"/>
          <ac:spMkLst>
            <pc:docMk/>
            <pc:sldMk cId="2994604207" sldId="563"/>
            <ac:spMk id="9" creationId="{635F86AF-7C45-4302-87D2-5AC3B0E8A3A0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376430306" sldId="563"/>
        </pc:sldMkLst>
      </pc:sldChg>
      <pc:sldChg chg="modSp del mod">
        <pc:chgData name="OH YOUNGJEA" userId="004085827990ef31" providerId="LiveId" clId="{C8132841-3322-4736-84AC-C88FB4676484}" dt="2020-09-17T07:42:07.782" v="1919" actId="47"/>
        <pc:sldMkLst>
          <pc:docMk/>
          <pc:sldMk cId="181103354" sldId="564"/>
        </pc:sldMkLst>
        <pc:spChg chg="mod">
          <ac:chgData name="OH YOUNGJEA" userId="004085827990ef31" providerId="LiveId" clId="{C8132841-3322-4736-84AC-C88FB4676484}" dt="2020-09-17T07:41:57.700" v="1916" actId="21"/>
          <ac:spMkLst>
            <pc:docMk/>
            <pc:sldMk cId="181103354" sldId="564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36:22.368" v="1845" actId="27636"/>
          <ac:spMkLst>
            <pc:docMk/>
            <pc:sldMk cId="181103354" sldId="564"/>
            <ac:spMk id="3" creationId="{25E63AB7-1F66-4F43-BE93-E479004B0B1B}"/>
          </ac:spMkLst>
        </pc:spChg>
      </pc:sldChg>
      <pc:sldChg chg="addSp delSp modSp add mod">
        <pc:chgData name="OH YOUNGJEA" userId="004085827990ef31" providerId="LiveId" clId="{C8132841-3322-4736-84AC-C88FB4676484}" dt="2020-09-17T08:49:20.223" v="2779" actId="1076"/>
        <pc:sldMkLst>
          <pc:docMk/>
          <pc:sldMk cId="981217865" sldId="564"/>
        </pc:sldMkLst>
        <pc:spChg chg="del mod">
          <ac:chgData name="OH YOUNGJEA" userId="004085827990ef31" providerId="LiveId" clId="{C8132841-3322-4736-84AC-C88FB4676484}" dt="2020-09-17T08:46:53.052" v="2720" actId="478"/>
          <ac:spMkLst>
            <pc:docMk/>
            <pc:sldMk cId="981217865" sldId="564"/>
            <ac:spMk id="2" creationId="{7FE37A78-9239-438C-AEB6-DB84DA835A4B}"/>
          </ac:spMkLst>
        </pc:spChg>
        <pc:spChg chg="del">
          <ac:chgData name="OH YOUNGJEA" userId="004085827990ef31" providerId="LiveId" clId="{C8132841-3322-4736-84AC-C88FB4676484}" dt="2020-09-17T08:46:51.286" v="2718" actId="478"/>
          <ac:spMkLst>
            <pc:docMk/>
            <pc:sldMk cId="981217865" sldId="564"/>
            <ac:spMk id="3" creationId="{862F5389-4132-46BD-A5A3-CA11940EF451}"/>
          </ac:spMkLst>
        </pc:spChg>
        <pc:spChg chg="del">
          <ac:chgData name="OH YOUNGJEA" userId="004085827990ef31" providerId="LiveId" clId="{C8132841-3322-4736-84AC-C88FB4676484}" dt="2020-09-17T08:46:54.669" v="2721" actId="478"/>
          <ac:spMkLst>
            <pc:docMk/>
            <pc:sldMk cId="981217865" sldId="564"/>
            <ac:spMk id="5" creationId="{5AF25CE2-9E31-4500-B601-11F82221AD47}"/>
          </ac:spMkLst>
        </pc:spChg>
        <pc:spChg chg="del">
          <ac:chgData name="OH YOUNGJEA" userId="004085827990ef31" providerId="LiveId" clId="{C8132841-3322-4736-84AC-C88FB4676484}" dt="2020-09-17T08:46:56.374" v="2722" actId="478"/>
          <ac:spMkLst>
            <pc:docMk/>
            <pc:sldMk cId="981217865" sldId="564"/>
            <ac:spMk id="7" creationId="{48BA606F-F611-4BAB-9302-4A252EFFECAE}"/>
          </ac:spMkLst>
        </pc:spChg>
        <pc:spChg chg="add mod">
          <ac:chgData name="OH YOUNGJEA" userId="004085827990ef31" providerId="LiveId" clId="{C8132841-3322-4736-84AC-C88FB4676484}" dt="2020-09-17T08:49:16.615" v="2777" actId="1076"/>
          <ac:spMkLst>
            <pc:docMk/>
            <pc:sldMk cId="981217865" sldId="564"/>
            <ac:spMk id="12" creationId="{8A96FE1F-1CCF-488F-9C59-AE0B028F28E6}"/>
          </ac:spMkLst>
        </pc:spChg>
        <pc:picChg chg="add mod">
          <ac:chgData name="OH YOUNGJEA" userId="004085827990ef31" providerId="LiveId" clId="{C8132841-3322-4736-84AC-C88FB4676484}" dt="2020-09-17T08:49:17.867" v="2778" actId="1076"/>
          <ac:picMkLst>
            <pc:docMk/>
            <pc:sldMk cId="981217865" sldId="564"/>
            <ac:picMk id="6" creationId="{C50E450E-5E58-48D7-849B-411813AEF4EF}"/>
          </ac:picMkLst>
        </pc:picChg>
        <pc:picChg chg="add del mod">
          <ac:chgData name="OH YOUNGJEA" userId="004085827990ef31" providerId="LiveId" clId="{C8132841-3322-4736-84AC-C88FB4676484}" dt="2020-09-17T08:48:12.174" v="2742" actId="478"/>
          <ac:picMkLst>
            <pc:docMk/>
            <pc:sldMk cId="981217865" sldId="564"/>
            <ac:picMk id="9" creationId="{FFA4C4A8-7091-4D4D-A1B7-B62775D43F2A}"/>
          </ac:picMkLst>
        </pc:picChg>
        <pc:picChg chg="add mod">
          <ac:chgData name="OH YOUNGJEA" userId="004085827990ef31" providerId="LiveId" clId="{C8132841-3322-4736-84AC-C88FB4676484}" dt="2020-09-17T08:49:20.223" v="2779" actId="1076"/>
          <ac:picMkLst>
            <pc:docMk/>
            <pc:sldMk cId="981217865" sldId="564"/>
            <ac:picMk id="11" creationId="{021361FF-0506-47C4-9B39-25F47007AE44}"/>
          </ac:picMkLst>
        </pc:picChg>
      </pc:sldChg>
      <pc:sldChg chg="addSp modSp add mod">
        <pc:chgData name="OH YOUNGJEA" userId="004085827990ef31" providerId="LiveId" clId="{C8132841-3322-4736-84AC-C88FB4676484}" dt="2020-09-17T08:51:22.009" v="2838" actId="1076"/>
        <pc:sldMkLst>
          <pc:docMk/>
          <pc:sldMk cId="1889661333" sldId="565"/>
        </pc:sldMkLst>
        <pc:spChg chg="add mod">
          <ac:chgData name="OH YOUNGJEA" userId="004085827990ef31" providerId="LiveId" clId="{C8132841-3322-4736-84AC-C88FB4676484}" dt="2020-09-17T08:50:48.557" v="2784" actId="14100"/>
          <ac:spMkLst>
            <pc:docMk/>
            <pc:sldMk cId="1889661333" sldId="565"/>
            <ac:spMk id="3" creationId="{90B2D508-27F1-4746-A9B1-756D475C7F12}"/>
          </ac:spMkLst>
        </pc:spChg>
        <pc:spChg chg="add mod">
          <ac:chgData name="OH YOUNGJEA" userId="004085827990ef31" providerId="LiveId" clId="{C8132841-3322-4736-84AC-C88FB4676484}" dt="2020-09-17T08:51:22.009" v="2838" actId="1076"/>
          <ac:spMkLst>
            <pc:docMk/>
            <pc:sldMk cId="1889661333" sldId="565"/>
            <ac:spMk id="4" creationId="{443897F6-093C-4FF0-804C-E3FC014A91A1}"/>
          </ac:spMkLst>
        </pc:spChg>
      </pc:sldChg>
      <pc:sldChg chg="addSp modSp add mod">
        <pc:chgData name="OH YOUNGJEA" userId="004085827990ef31" providerId="LiveId" clId="{C8132841-3322-4736-84AC-C88FB4676484}" dt="2020-09-17T08:52:20.077" v="2845" actId="1076"/>
        <pc:sldMkLst>
          <pc:docMk/>
          <pc:sldMk cId="3034657203" sldId="566"/>
        </pc:sldMkLst>
        <pc:spChg chg="add mod">
          <ac:chgData name="OH YOUNGJEA" userId="004085827990ef31" providerId="LiveId" clId="{C8132841-3322-4736-84AC-C88FB4676484}" dt="2020-09-17T08:52:05.256" v="2841" actId="1076"/>
          <ac:spMkLst>
            <pc:docMk/>
            <pc:sldMk cId="3034657203" sldId="566"/>
            <ac:spMk id="3" creationId="{B5A5E99E-7DDC-4B80-BBF6-7A0BB3DC89CF}"/>
          </ac:spMkLst>
        </pc:spChg>
        <pc:spChg chg="add mod">
          <ac:chgData name="OH YOUNGJEA" userId="004085827990ef31" providerId="LiveId" clId="{C8132841-3322-4736-84AC-C88FB4676484}" dt="2020-09-17T08:52:20.077" v="2845" actId="1076"/>
          <ac:spMkLst>
            <pc:docMk/>
            <pc:sldMk cId="3034657203" sldId="566"/>
            <ac:spMk id="5" creationId="{A37B7B88-4AD8-4B00-AB08-1F7D019B100D}"/>
          </ac:spMkLst>
        </pc:spChg>
      </pc:sldChg>
      <pc:sldChg chg="addSp modSp add mod">
        <pc:chgData name="OH YOUNGJEA" userId="004085827990ef31" providerId="LiveId" clId="{C8132841-3322-4736-84AC-C88FB4676484}" dt="2020-09-17T08:53:16.719" v="2853" actId="1076"/>
        <pc:sldMkLst>
          <pc:docMk/>
          <pc:sldMk cId="1717534517" sldId="567"/>
        </pc:sldMkLst>
        <pc:spChg chg="add mod">
          <ac:chgData name="OH YOUNGJEA" userId="004085827990ef31" providerId="LiveId" clId="{C8132841-3322-4736-84AC-C88FB4676484}" dt="2020-09-17T08:53:16.719" v="2853" actId="1076"/>
          <ac:spMkLst>
            <pc:docMk/>
            <pc:sldMk cId="1717534517" sldId="567"/>
            <ac:spMk id="3" creationId="{FAB31533-B39A-493E-8474-5E2B6F73BB5F}"/>
          </ac:spMkLst>
        </pc:spChg>
        <pc:spChg chg="add mod">
          <ac:chgData name="OH YOUNGJEA" userId="004085827990ef31" providerId="LiveId" clId="{C8132841-3322-4736-84AC-C88FB4676484}" dt="2020-09-17T08:53:13.652" v="2852" actId="1076"/>
          <ac:spMkLst>
            <pc:docMk/>
            <pc:sldMk cId="1717534517" sldId="567"/>
            <ac:spMk id="5" creationId="{78CA13A6-A1BA-445F-A8C4-EB18D069A260}"/>
          </ac:spMkLst>
        </pc:spChg>
      </pc:sldChg>
      <pc:sldChg chg="addSp modSp add mod">
        <pc:chgData name="OH YOUNGJEA" userId="004085827990ef31" providerId="LiveId" clId="{C8132841-3322-4736-84AC-C88FB4676484}" dt="2020-09-17T08:54:08.162" v="2861" actId="1076"/>
        <pc:sldMkLst>
          <pc:docMk/>
          <pc:sldMk cId="1299046703" sldId="568"/>
        </pc:sldMkLst>
        <pc:spChg chg="add mod">
          <ac:chgData name="OH YOUNGJEA" userId="004085827990ef31" providerId="LiveId" clId="{C8132841-3322-4736-84AC-C88FB4676484}" dt="2020-09-17T08:54:08.162" v="2861" actId="1076"/>
          <ac:spMkLst>
            <pc:docMk/>
            <pc:sldMk cId="1299046703" sldId="568"/>
            <ac:spMk id="3" creationId="{A677917F-5BEC-4DEC-8DB0-39B0CDDD6386}"/>
          </ac:spMkLst>
        </pc:spChg>
        <pc:spChg chg="add mod">
          <ac:chgData name="OH YOUNGJEA" userId="004085827990ef31" providerId="LiveId" clId="{C8132841-3322-4736-84AC-C88FB4676484}" dt="2020-09-17T08:54:06.040" v="2860" actId="1076"/>
          <ac:spMkLst>
            <pc:docMk/>
            <pc:sldMk cId="1299046703" sldId="568"/>
            <ac:spMk id="5" creationId="{7A8C03A1-0001-4F23-8C72-A4E0C31A1E1E}"/>
          </ac:spMkLst>
        </pc:spChg>
      </pc:sldChg>
      <pc:sldChg chg="addSp modSp mod">
        <pc:chgData name="OH YOUNGJEA" userId="004085827990ef31" providerId="LiveId" clId="{C8132841-3322-4736-84AC-C88FB4676484}" dt="2020-09-17T09:13:09.749" v="2876" actId="1076"/>
        <pc:sldMkLst>
          <pc:docMk/>
          <pc:sldMk cId="1126858741" sldId="569"/>
        </pc:sldMkLst>
        <pc:spChg chg="add mod">
          <ac:chgData name="OH YOUNGJEA" userId="004085827990ef31" providerId="LiveId" clId="{C8132841-3322-4736-84AC-C88FB4676484}" dt="2020-09-17T09:13:09.749" v="2876" actId="1076"/>
          <ac:spMkLst>
            <pc:docMk/>
            <pc:sldMk cId="1126858741" sldId="569"/>
            <ac:spMk id="2" creationId="{87399311-4D54-4276-934D-E594B97FC092}"/>
          </ac:spMkLst>
        </pc:spChg>
      </pc:sldChg>
      <pc:sldChg chg="addSp delSp modSp add del mod">
        <pc:chgData name="OH YOUNGJEA" userId="004085827990ef31" providerId="LiveId" clId="{C8132841-3322-4736-84AC-C88FB4676484}" dt="2020-09-17T09:11:28.907" v="2872" actId="2696"/>
        <pc:sldMkLst>
          <pc:docMk/>
          <pc:sldMk cId="4286321533" sldId="569"/>
        </pc:sldMkLst>
        <pc:spChg chg="add mod">
          <ac:chgData name="OH YOUNGJEA" userId="004085827990ef31" providerId="LiveId" clId="{C8132841-3322-4736-84AC-C88FB4676484}" dt="2020-09-17T09:10:05.852" v="2864" actId="14100"/>
          <ac:spMkLst>
            <pc:docMk/>
            <pc:sldMk cId="4286321533" sldId="569"/>
            <ac:spMk id="3" creationId="{891757C4-8AD2-4402-8912-01F417A3C3F0}"/>
          </ac:spMkLst>
        </pc:spChg>
        <pc:spChg chg="add del">
          <ac:chgData name="OH YOUNGJEA" userId="004085827990ef31" providerId="LiveId" clId="{C8132841-3322-4736-84AC-C88FB4676484}" dt="2020-09-17T09:10:22.635" v="2866" actId="22"/>
          <ac:spMkLst>
            <pc:docMk/>
            <pc:sldMk cId="4286321533" sldId="569"/>
            <ac:spMk id="5" creationId="{0FCEC6BD-0FB7-4976-82FF-827930DF3573}"/>
          </ac:spMkLst>
        </pc:spChg>
        <pc:spChg chg="add del mod">
          <ac:chgData name="OH YOUNGJEA" userId="004085827990ef31" providerId="LiveId" clId="{C8132841-3322-4736-84AC-C88FB4676484}" dt="2020-09-17T09:11:02.736" v="2871" actId="478"/>
          <ac:spMkLst>
            <pc:docMk/>
            <pc:sldMk cId="4286321533" sldId="569"/>
            <ac:spMk id="7" creationId="{83E0EBC4-E35B-4431-B080-4355E32333AD}"/>
          </ac:spMkLst>
        </pc:spChg>
      </pc:sldChg>
      <pc:sldChg chg="addSp delSp modSp add mod">
        <pc:chgData name="OH YOUNGJEA" userId="004085827990ef31" providerId="LiveId" clId="{C8132841-3322-4736-84AC-C88FB4676484}" dt="2020-09-17T09:46:35.053" v="3063" actId="1076"/>
        <pc:sldMkLst>
          <pc:docMk/>
          <pc:sldMk cId="2439294461" sldId="570"/>
        </pc:sldMkLst>
        <pc:spChg chg="add mod">
          <ac:chgData name="OH YOUNGJEA" userId="004085827990ef31" providerId="LiveId" clId="{C8132841-3322-4736-84AC-C88FB4676484}" dt="2020-09-17T09:45:39.632" v="3025" actId="1076"/>
          <ac:spMkLst>
            <pc:docMk/>
            <pc:sldMk cId="2439294461" sldId="570"/>
            <ac:spMk id="3" creationId="{EEEAFB6E-4A89-4A96-9167-8D27D828F5B3}"/>
          </ac:spMkLst>
        </pc:spChg>
        <pc:spChg chg="add del mod">
          <ac:chgData name="OH YOUNGJEA" userId="004085827990ef31" providerId="LiveId" clId="{C8132841-3322-4736-84AC-C88FB4676484}" dt="2020-09-17T09:45:23.460" v="3020" actId="478"/>
          <ac:spMkLst>
            <pc:docMk/>
            <pc:sldMk cId="2439294461" sldId="570"/>
            <ac:spMk id="5" creationId="{337423E0-1AE1-4807-BEC6-AD3CD2E5BBAF}"/>
          </ac:spMkLst>
        </pc:spChg>
        <pc:spChg chg="add mod">
          <ac:chgData name="OH YOUNGJEA" userId="004085827990ef31" providerId="LiveId" clId="{C8132841-3322-4736-84AC-C88FB4676484}" dt="2020-09-17T09:45:36.902" v="3024" actId="1076"/>
          <ac:spMkLst>
            <pc:docMk/>
            <pc:sldMk cId="2439294461" sldId="570"/>
            <ac:spMk id="7" creationId="{4773F1D5-2DEA-41A8-A8AD-0726E418F6E5}"/>
          </ac:spMkLst>
        </pc:spChg>
        <pc:spChg chg="add mod">
          <ac:chgData name="OH YOUNGJEA" userId="004085827990ef31" providerId="LiveId" clId="{C8132841-3322-4736-84AC-C88FB4676484}" dt="2020-09-17T09:46:35.053" v="3063" actId="1076"/>
          <ac:spMkLst>
            <pc:docMk/>
            <pc:sldMk cId="2439294461" sldId="570"/>
            <ac:spMk id="8" creationId="{E77CEEC4-6EC8-429D-A641-B6929305F156}"/>
          </ac:spMkLst>
        </pc:spChg>
      </pc:sldChg>
      <pc:sldChg chg="addSp modSp add mod">
        <pc:chgData name="OH YOUNGJEA" userId="004085827990ef31" providerId="LiveId" clId="{C8132841-3322-4736-84AC-C88FB4676484}" dt="2020-09-17T09:48:00.838" v="3070" actId="1076"/>
        <pc:sldMkLst>
          <pc:docMk/>
          <pc:sldMk cId="889092653" sldId="571"/>
        </pc:sldMkLst>
        <pc:spChg chg="add mod">
          <ac:chgData name="OH YOUNGJEA" userId="004085827990ef31" providerId="LiveId" clId="{C8132841-3322-4736-84AC-C88FB4676484}" dt="2020-09-17T09:47:49.289" v="3067" actId="1076"/>
          <ac:spMkLst>
            <pc:docMk/>
            <pc:sldMk cId="889092653" sldId="571"/>
            <ac:spMk id="3" creationId="{BE596E6A-65B6-4A21-9E6D-B469D2B78DA2}"/>
          </ac:spMkLst>
        </pc:spChg>
        <pc:spChg chg="add mod">
          <ac:chgData name="OH YOUNGJEA" userId="004085827990ef31" providerId="LiveId" clId="{C8132841-3322-4736-84AC-C88FB4676484}" dt="2020-09-17T09:48:00.838" v="3070" actId="1076"/>
          <ac:spMkLst>
            <pc:docMk/>
            <pc:sldMk cId="889092653" sldId="571"/>
            <ac:spMk id="5" creationId="{AC97E409-0003-49B6-B2D8-898B9EFBE53D}"/>
          </ac:spMkLst>
        </pc:spChg>
      </pc:sldChg>
      <pc:sldChg chg="addSp modSp add mod">
        <pc:chgData name="OH YOUNGJEA" userId="004085827990ef31" providerId="LiveId" clId="{C8132841-3322-4736-84AC-C88FB4676484}" dt="2020-09-17T09:49:13.780" v="3077" actId="14100"/>
        <pc:sldMkLst>
          <pc:docMk/>
          <pc:sldMk cId="2199505564" sldId="572"/>
        </pc:sldMkLst>
        <pc:spChg chg="add mod">
          <ac:chgData name="OH YOUNGJEA" userId="004085827990ef31" providerId="LiveId" clId="{C8132841-3322-4736-84AC-C88FB4676484}" dt="2020-09-17T09:48:55.608" v="3073" actId="14100"/>
          <ac:spMkLst>
            <pc:docMk/>
            <pc:sldMk cId="2199505564" sldId="572"/>
            <ac:spMk id="3" creationId="{16A85D31-A806-4173-A72D-027EC3F81E8B}"/>
          </ac:spMkLst>
        </pc:spChg>
        <pc:spChg chg="add mod">
          <ac:chgData name="OH YOUNGJEA" userId="004085827990ef31" providerId="LiveId" clId="{C8132841-3322-4736-84AC-C88FB4676484}" dt="2020-09-17T09:49:13.780" v="3077" actId="14100"/>
          <ac:spMkLst>
            <pc:docMk/>
            <pc:sldMk cId="2199505564" sldId="572"/>
            <ac:spMk id="5" creationId="{5514DE63-97E9-44C8-A4A6-48192C80A7C7}"/>
          </ac:spMkLst>
        </pc:spChg>
      </pc:sldChg>
      <pc:sldChg chg="addSp modSp add mod">
        <pc:chgData name="OH YOUNGJEA" userId="004085827990ef31" providerId="LiveId" clId="{C8132841-3322-4736-84AC-C88FB4676484}" dt="2020-09-18T20:05:29.919" v="12767" actId="1076"/>
        <pc:sldMkLst>
          <pc:docMk/>
          <pc:sldMk cId="722384310" sldId="573"/>
        </pc:sldMkLst>
        <pc:spChg chg="add mod">
          <ac:chgData name="OH YOUNGJEA" userId="004085827990ef31" providerId="LiveId" clId="{C8132841-3322-4736-84AC-C88FB4676484}" dt="2020-09-18T20:05:29.919" v="12767" actId="1076"/>
          <ac:spMkLst>
            <pc:docMk/>
            <pc:sldMk cId="722384310" sldId="573"/>
            <ac:spMk id="2" creationId="{40DD5D27-09E7-41D7-99D0-776AA1CA8F21}"/>
          </ac:spMkLst>
        </pc:spChg>
      </pc:sldChg>
      <pc:sldChg chg="addSp delSp modSp add del mod">
        <pc:chgData name="OH YOUNGJEA" userId="004085827990ef31" providerId="LiveId" clId="{C8132841-3322-4736-84AC-C88FB4676484}" dt="2020-09-17T14:05:40.510" v="6745" actId="47"/>
        <pc:sldMkLst>
          <pc:docMk/>
          <pc:sldMk cId="1818812191" sldId="574"/>
        </pc:sldMkLst>
        <pc:spChg chg="add del mod">
          <ac:chgData name="OH YOUNGJEA" userId="004085827990ef31" providerId="LiveId" clId="{C8132841-3322-4736-84AC-C88FB4676484}" dt="2020-09-17T10:10:18.724" v="3152"/>
          <ac:spMkLst>
            <pc:docMk/>
            <pc:sldMk cId="1818812191" sldId="574"/>
            <ac:spMk id="2" creationId="{2C0E4334-95DD-4E06-85FF-953647F6CCE3}"/>
          </ac:spMkLst>
        </pc:spChg>
      </pc:sldChg>
      <pc:sldChg chg="addSp delSp modSp new mod">
        <pc:chgData name="OH YOUNGJEA" userId="004085827990ef31" providerId="LiveId" clId="{C8132841-3322-4736-84AC-C88FB4676484}" dt="2020-09-17T09:13:59.370" v="2884" actId="1076"/>
        <pc:sldMkLst>
          <pc:docMk/>
          <pc:sldMk cId="4191803012" sldId="575"/>
        </pc:sldMkLst>
        <pc:spChg chg="del">
          <ac:chgData name="OH YOUNGJEA" userId="004085827990ef31" providerId="LiveId" clId="{C8132841-3322-4736-84AC-C88FB4676484}" dt="2020-09-17T09:13:44.145" v="2879" actId="478"/>
          <ac:spMkLst>
            <pc:docMk/>
            <pc:sldMk cId="4191803012" sldId="575"/>
            <ac:spMk id="2" creationId="{F2715BE3-1D39-4811-8461-8F8DE2381260}"/>
          </ac:spMkLst>
        </pc:spChg>
        <pc:spChg chg="del">
          <ac:chgData name="OH YOUNGJEA" userId="004085827990ef31" providerId="LiveId" clId="{C8132841-3322-4736-84AC-C88FB4676484}" dt="2020-09-17T09:13:42.648" v="2878" actId="478"/>
          <ac:spMkLst>
            <pc:docMk/>
            <pc:sldMk cId="4191803012" sldId="575"/>
            <ac:spMk id="3" creationId="{DEF9958C-74EF-41F7-8DC3-6E1AA2B159BD}"/>
          </ac:spMkLst>
        </pc:spChg>
        <pc:spChg chg="add mod">
          <ac:chgData name="OH YOUNGJEA" userId="004085827990ef31" providerId="LiveId" clId="{C8132841-3322-4736-84AC-C88FB4676484}" dt="2020-09-17T09:13:55.320" v="2883" actId="1076"/>
          <ac:spMkLst>
            <pc:docMk/>
            <pc:sldMk cId="4191803012" sldId="575"/>
            <ac:spMk id="5" creationId="{A849A090-AA48-4D84-BE90-42270DE3E378}"/>
          </ac:spMkLst>
        </pc:spChg>
        <pc:spChg chg="add mod">
          <ac:chgData name="OH YOUNGJEA" userId="004085827990ef31" providerId="LiveId" clId="{C8132841-3322-4736-84AC-C88FB4676484}" dt="2020-09-17T09:13:59.370" v="2884" actId="1076"/>
          <ac:spMkLst>
            <pc:docMk/>
            <pc:sldMk cId="4191803012" sldId="575"/>
            <ac:spMk id="7" creationId="{1E6350E5-7BBE-4457-8104-8D769A7E5731}"/>
          </ac:spMkLst>
        </pc:spChg>
      </pc:sldChg>
      <pc:sldChg chg="addSp delSp modSp new mod">
        <pc:chgData name="OH YOUNGJEA" userId="004085827990ef31" providerId="LiveId" clId="{C8132841-3322-4736-84AC-C88FB4676484}" dt="2020-09-17T09:29:21.257" v="2899" actId="1076"/>
        <pc:sldMkLst>
          <pc:docMk/>
          <pc:sldMk cId="1742439509" sldId="576"/>
        </pc:sldMkLst>
        <pc:spChg chg="del">
          <ac:chgData name="OH YOUNGJEA" userId="004085827990ef31" providerId="LiveId" clId="{C8132841-3322-4736-84AC-C88FB4676484}" dt="2020-09-17T09:28:59.215" v="2891" actId="478"/>
          <ac:spMkLst>
            <pc:docMk/>
            <pc:sldMk cId="1742439509" sldId="576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00.358" v="2892" actId="478"/>
          <ac:spMkLst>
            <pc:docMk/>
            <pc:sldMk cId="1742439509" sldId="576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29:06.468" v="2895" actId="14100"/>
          <ac:spMkLst>
            <pc:docMk/>
            <pc:sldMk cId="1742439509" sldId="576"/>
            <ac:spMk id="5" creationId="{F1C9F428-C495-4322-AB6D-8B92F9168F45}"/>
          </ac:spMkLst>
        </pc:spChg>
        <pc:spChg chg="add mod">
          <ac:chgData name="OH YOUNGJEA" userId="004085827990ef31" providerId="LiveId" clId="{C8132841-3322-4736-84AC-C88FB4676484}" dt="2020-09-17T09:29:21.257" v="2899" actId="1076"/>
          <ac:spMkLst>
            <pc:docMk/>
            <pc:sldMk cId="1742439509" sldId="576"/>
            <ac:spMk id="7" creationId="{9CAE7948-E03A-49AE-992B-9236D4462FB9}"/>
          </ac:spMkLst>
        </pc:spChg>
      </pc:sldChg>
      <pc:sldChg chg="addSp delSp modSp add mod">
        <pc:chgData name="OH YOUNGJEA" userId="004085827990ef31" providerId="LiveId" clId="{C8132841-3322-4736-84AC-C88FB4676484}" dt="2020-09-17T09:30:08.052" v="2907" actId="1076"/>
        <pc:sldMkLst>
          <pc:docMk/>
          <pc:sldMk cId="2973860900" sldId="577"/>
        </pc:sldMkLst>
        <pc:spChg chg="del">
          <ac:chgData name="OH YOUNGJEA" userId="004085827990ef31" providerId="LiveId" clId="{C8132841-3322-4736-84AC-C88FB4676484}" dt="2020-09-17T09:29:55.541" v="2900" actId="478"/>
          <ac:spMkLst>
            <pc:docMk/>
            <pc:sldMk cId="2973860900" sldId="577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57.014" v="2901" actId="478"/>
          <ac:spMkLst>
            <pc:docMk/>
            <pc:sldMk cId="2973860900" sldId="577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08.052" v="2907" actId="1076"/>
          <ac:spMkLst>
            <pc:docMk/>
            <pc:sldMk cId="2973860900" sldId="577"/>
            <ac:spMk id="5" creationId="{06CDEBC8-CC93-4042-8208-934F31E404A1}"/>
          </ac:spMkLst>
        </pc:spChg>
      </pc:sldChg>
      <pc:sldChg chg="addSp delSp modSp add mod">
        <pc:chgData name="OH YOUNGJEA" userId="004085827990ef31" providerId="LiveId" clId="{C8132841-3322-4736-84AC-C88FB4676484}" dt="2020-09-17T09:30:29.329" v="2913" actId="1076"/>
        <pc:sldMkLst>
          <pc:docMk/>
          <pc:sldMk cId="3876680282" sldId="578"/>
        </pc:sldMkLst>
        <pc:spChg chg="del">
          <ac:chgData name="OH YOUNGJEA" userId="004085827990ef31" providerId="LiveId" clId="{C8132841-3322-4736-84AC-C88FB4676484}" dt="2020-09-17T09:30:22.031" v="2909" actId="478"/>
          <ac:spMkLst>
            <pc:docMk/>
            <pc:sldMk cId="3876680282" sldId="578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0:20.086" v="2908" actId="478"/>
          <ac:spMkLst>
            <pc:docMk/>
            <pc:sldMk cId="3876680282" sldId="578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29.329" v="2913" actId="1076"/>
          <ac:spMkLst>
            <pc:docMk/>
            <pc:sldMk cId="3876680282" sldId="578"/>
            <ac:spMk id="5" creationId="{2064EEF4-9DC7-4D77-A7F5-F58B234D9E73}"/>
          </ac:spMkLst>
        </pc:spChg>
      </pc:sldChg>
      <pc:sldChg chg="addSp delSp modSp add mod">
        <pc:chgData name="OH YOUNGJEA" userId="004085827990ef31" providerId="LiveId" clId="{C8132841-3322-4736-84AC-C88FB4676484}" dt="2020-09-17T09:31:11.174" v="2918" actId="1076"/>
        <pc:sldMkLst>
          <pc:docMk/>
          <pc:sldMk cId="53513009" sldId="579"/>
        </pc:sldMkLst>
        <pc:spChg chg="del">
          <ac:chgData name="OH YOUNGJEA" userId="004085827990ef31" providerId="LiveId" clId="{C8132841-3322-4736-84AC-C88FB4676484}" dt="2020-09-17T09:31:04.760" v="2915" actId="478"/>
          <ac:spMkLst>
            <pc:docMk/>
            <pc:sldMk cId="53513009" sldId="579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1:03.747" v="2914" actId="478"/>
          <ac:spMkLst>
            <pc:docMk/>
            <pc:sldMk cId="53513009" sldId="579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1:11.174" v="2918" actId="1076"/>
          <ac:spMkLst>
            <pc:docMk/>
            <pc:sldMk cId="53513009" sldId="579"/>
            <ac:spMk id="5" creationId="{666BF61F-5B13-4845-A71C-E857429C3787}"/>
          </ac:spMkLst>
        </pc:spChg>
      </pc:sldChg>
      <pc:sldChg chg="addSp delSp modSp add mod">
        <pc:chgData name="OH YOUNGJEA" userId="004085827990ef31" providerId="LiveId" clId="{C8132841-3322-4736-84AC-C88FB4676484}" dt="2020-09-17T09:35:02.107" v="2929" actId="1076"/>
        <pc:sldMkLst>
          <pc:docMk/>
          <pc:sldMk cId="3947264304" sldId="580"/>
        </pc:sldMkLst>
        <pc:spChg chg="del">
          <ac:chgData name="OH YOUNGJEA" userId="004085827990ef31" providerId="LiveId" clId="{C8132841-3322-4736-84AC-C88FB4676484}" dt="2020-09-17T09:34:25.212" v="2919" actId="478"/>
          <ac:spMkLst>
            <pc:docMk/>
            <pc:sldMk cId="3947264304" sldId="580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4:27.375" v="2920" actId="478"/>
          <ac:spMkLst>
            <pc:docMk/>
            <pc:sldMk cId="3947264304" sldId="580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5:02.107" v="2929" actId="1076"/>
          <ac:spMkLst>
            <pc:docMk/>
            <pc:sldMk cId="3947264304" sldId="580"/>
            <ac:spMk id="5" creationId="{CF41170E-3E73-46D7-B1E9-EC7FC7A6CF77}"/>
          </ac:spMkLst>
        </pc:spChg>
        <pc:spChg chg="add mod">
          <ac:chgData name="OH YOUNGJEA" userId="004085827990ef31" providerId="LiveId" clId="{C8132841-3322-4736-84AC-C88FB4676484}" dt="2020-09-17T09:35:00.097" v="2928" actId="1076"/>
          <ac:spMkLst>
            <pc:docMk/>
            <pc:sldMk cId="3947264304" sldId="580"/>
            <ac:spMk id="7" creationId="{EED268FA-0273-4CD1-8CAD-7A53BF06D5E0}"/>
          </ac:spMkLst>
        </pc:spChg>
      </pc:sldChg>
      <pc:sldChg chg="addSp delSp modSp add mod">
        <pc:chgData name="OH YOUNGJEA" userId="004085827990ef31" providerId="LiveId" clId="{C8132841-3322-4736-84AC-C88FB4676484}" dt="2020-09-17T09:36:47.484" v="2966" actId="1076"/>
        <pc:sldMkLst>
          <pc:docMk/>
          <pc:sldMk cId="1473739984" sldId="581"/>
        </pc:sldMkLst>
        <pc:spChg chg="del">
          <ac:chgData name="OH YOUNGJEA" userId="004085827990ef31" providerId="LiveId" clId="{C8132841-3322-4736-84AC-C88FB4676484}" dt="2020-09-17T09:35:09.063" v="2931" actId="478"/>
          <ac:spMkLst>
            <pc:docMk/>
            <pc:sldMk cId="1473739984" sldId="581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5:07.244" v="2930" actId="478"/>
          <ac:spMkLst>
            <pc:docMk/>
            <pc:sldMk cId="1473739984" sldId="581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6:47.484" v="2966" actId="1076"/>
          <ac:spMkLst>
            <pc:docMk/>
            <pc:sldMk cId="1473739984" sldId="581"/>
            <ac:spMk id="5" creationId="{4A191809-79A6-440A-8801-888B10866C9C}"/>
          </ac:spMkLst>
        </pc:spChg>
        <pc:spChg chg="add mod">
          <ac:chgData name="OH YOUNGJEA" userId="004085827990ef31" providerId="LiveId" clId="{C8132841-3322-4736-84AC-C88FB4676484}" dt="2020-09-17T09:36:37.111" v="2962" actId="1076"/>
          <ac:spMkLst>
            <pc:docMk/>
            <pc:sldMk cId="1473739984" sldId="581"/>
            <ac:spMk id="7" creationId="{8D80D165-9E6E-405E-9340-B2ADFA373CED}"/>
          </ac:spMkLst>
        </pc:spChg>
        <pc:spChg chg="add mod">
          <ac:chgData name="OH YOUNGJEA" userId="004085827990ef31" providerId="LiveId" clId="{C8132841-3322-4736-84AC-C88FB4676484}" dt="2020-09-17T09:36:42.848" v="2965" actId="14100"/>
          <ac:spMkLst>
            <pc:docMk/>
            <pc:sldMk cId="1473739984" sldId="581"/>
            <ac:spMk id="9" creationId="{AB5BE20C-7D5C-4197-A5C6-ADE79F762E8B}"/>
          </ac:spMkLst>
        </pc:spChg>
      </pc:sldChg>
      <pc:sldChg chg="addSp delSp modSp add mod">
        <pc:chgData name="OH YOUNGJEA" userId="004085827990ef31" providerId="LiveId" clId="{C8132841-3322-4736-84AC-C88FB4676484}" dt="2020-09-17T09:39:31.722" v="2995" actId="1076"/>
        <pc:sldMkLst>
          <pc:docMk/>
          <pc:sldMk cId="3997547075" sldId="582"/>
        </pc:sldMkLst>
        <pc:spChg chg="add del mod">
          <ac:chgData name="OH YOUNGJEA" userId="004085827990ef31" providerId="LiveId" clId="{C8132841-3322-4736-84AC-C88FB4676484}" dt="2020-09-17T09:38:58.236" v="2988" actId="478"/>
          <ac:spMkLst>
            <pc:docMk/>
            <pc:sldMk cId="3997547075" sldId="582"/>
            <ac:spMk id="3" creationId="{00CDDE30-2BFB-4CC3-9A43-C40BE21C782F}"/>
          </ac:spMkLst>
        </pc:spChg>
        <pc:spChg chg="add del mod">
          <ac:chgData name="OH YOUNGJEA" userId="004085827990ef31" providerId="LiveId" clId="{C8132841-3322-4736-84AC-C88FB4676484}" dt="2020-09-17T09:38:57.120" v="2987" actId="478"/>
          <ac:spMkLst>
            <pc:docMk/>
            <pc:sldMk cId="3997547075" sldId="582"/>
            <ac:spMk id="5" creationId="{CF3D6A55-96D8-4DBC-8013-4D3BA9F1A616}"/>
          </ac:spMkLst>
        </pc:spChg>
        <pc:spChg chg="add mod">
          <ac:chgData name="OH YOUNGJEA" userId="004085827990ef31" providerId="LiveId" clId="{C8132841-3322-4736-84AC-C88FB4676484}" dt="2020-09-17T09:39:14.682" v="2991" actId="14100"/>
          <ac:spMkLst>
            <pc:docMk/>
            <pc:sldMk cId="3997547075" sldId="582"/>
            <ac:spMk id="7" creationId="{1B6AD708-78E4-4E81-98FC-9FD8452F82A1}"/>
          </ac:spMkLst>
        </pc:spChg>
        <pc:spChg chg="add mod">
          <ac:chgData name="OH YOUNGJEA" userId="004085827990ef31" providerId="LiveId" clId="{C8132841-3322-4736-84AC-C88FB4676484}" dt="2020-09-17T09:39:31.722" v="2995" actId="1076"/>
          <ac:spMkLst>
            <pc:docMk/>
            <pc:sldMk cId="3997547075" sldId="582"/>
            <ac:spMk id="9" creationId="{DC75528D-FACF-4173-8D34-760942BC6EF0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795038238" sldId="583"/>
        </pc:sldMkLst>
        <pc:spChg chg="add mod">
          <ac:chgData name="OH YOUNGJEA" userId="004085827990ef31" providerId="LiveId" clId="{C8132841-3322-4736-84AC-C88FB4676484}" dt="2020-09-17T09:41:18.164" v="2997" actId="14100"/>
          <ac:spMkLst>
            <pc:docMk/>
            <pc:sldMk cId="795038238" sldId="583"/>
            <ac:spMk id="3" creationId="{0363774B-408D-463E-AA99-15C5DDDE14BF}"/>
          </ac:spMkLst>
        </pc:spChg>
        <pc:spChg chg="add mod">
          <ac:chgData name="OH YOUNGJEA" userId="004085827990ef31" providerId="LiveId" clId="{C8132841-3322-4736-84AC-C88FB4676484}" dt="2020-09-17T09:41:29.464" v="3000" actId="14100"/>
          <ac:spMkLst>
            <pc:docMk/>
            <pc:sldMk cId="795038238" sldId="583"/>
            <ac:spMk id="5" creationId="{06A55138-8F32-4968-8B39-268BFB95EC59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1543538698" sldId="584"/>
        </pc:sldMkLst>
        <pc:spChg chg="add mod">
          <ac:chgData name="OH YOUNGJEA" userId="004085827990ef31" providerId="LiveId" clId="{C8132841-3322-4736-84AC-C88FB4676484}" dt="2020-09-17T09:41:49.332" v="3003" actId="14100"/>
          <ac:spMkLst>
            <pc:docMk/>
            <pc:sldMk cId="1543538698" sldId="584"/>
            <ac:spMk id="3" creationId="{56DAF9DB-20FA-45D1-B3A7-E712F0BA5059}"/>
          </ac:spMkLst>
        </pc:spChg>
        <pc:spChg chg="add mod">
          <ac:chgData name="OH YOUNGJEA" userId="004085827990ef31" providerId="LiveId" clId="{C8132841-3322-4736-84AC-C88FB4676484}" dt="2020-09-17T09:42:03.792" v="3007" actId="1076"/>
          <ac:spMkLst>
            <pc:docMk/>
            <pc:sldMk cId="1543538698" sldId="584"/>
            <ac:spMk id="5" creationId="{6AAADFF7-02DE-48D2-90A8-FF43E07A46CB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2782954769" sldId="585"/>
        </pc:sldMkLst>
        <pc:spChg chg="add mod">
          <ac:chgData name="OH YOUNGJEA" userId="004085827990ef31" providerId="LiveId" clId="{C8132841-3322-4736-84AC-C88FB4676484}" dt="2020-09-17T09:42:22.783" v="3009" actId="14100"/>
          <ac:spMkLst>
            <pc:docMk/>
            <pc:sldMk cId="2782954769" sldId="585"/>
            <ac:spMk id="3" creationId="{D5C21AC6-F9AE-4BE7-83FE-B46D6EF4CE14}"/>
          </ac:spMkLst>
        </pc:spChg>
        <pc:spChg chg="add mod">
          <ac:chgData name="OH YOUNGJEA" userId="004085827990ef31" providerId="LiveId" clId="{C8132841-3322-4736-84AC-C88FB4676484}" dt="2020-09-17T09:42:34.070" v="3012" actId="1076"/>
          <ac:spMkLst>
            <pc:docMk/>
            <pc:sldMk cId="2782954769" sldId="585"/>
            <ac:spMk id="5" creationId="{FAC63671-A5E9-459A-9FFF-5574A0DB6EB3}"/>
          </ac:spMkLst>
        </pc:spChg>
      </pc:sldChg>
      <pc:sldChg chg="add del">
        <pc:chgData name="OH YOUNGJEA" userId="004085827990ef31" providerId="LiveId" clId="{C8132841-3322-4736-84AC-C88FB4676484}" dt="2020-09-17T09:43:59.464" v="3013" actId="47"/>
        <pc:sldMkLst>
          <pc:docMk/>
          <pc:sldMk cId="4107480081" sldId="586"/>
        </pc:sldMkLst>
      </pc:sldChg>
      <pc:sldChg chg="addSp delSp modSp new mod">
        <pc:chgData name="OH YOUNGJEA" userId="004085827990ef31" providerId="LiveId" clId="{C8132841-3322-4736-84AC-C88FB4676484}" dt="2020-09-17T09:38:03.371" v="2978" actId="1076"/>
        <pc:sldMkLst>
          <pc:docMk/>
          <pc:sldMk cId="1505497607" sldId="587"/>
        </pc:sldMkLst>
        <pc:spChg chg="del mod">
          <ac:chgData name="OH YOUNGJEA" userId="004085827990ef31" providerId="LiveId" clId="{C8132841-3322-4736-84AC-C88FB4676484}" dt="2020-09-17T09:37:34.101" v="2970" actId="478"/>
          <ac:spMkLst>
            <pc:docMk/>
            <pc:sldMk cId="1505497607" sldId="587"/>
            <ac:spMk id="2" creationId="{EA97F6A0-61F6-427C-AB7C-155F732C7E7B}"/>
          </ac:spMkLst>
        </pc:spChg>
        <pc:spChg chg="del">
          <ac:chgData name="OH YOUNGJEA" userId="004085827990ef31" providerId="LiveId" clId="{C8132841-3322-4736-84AC-C88FB4676484}" dt="2020-09-17T09:37:32.822" v="2968" actId="478"/>
          <ac:spMkLst>
            <pc:docMk/>
            <pc:sldMk cId="1505497607" sldId="587"/>
            <ac:spMk id="3" creationId="{490256A3-A998-4957-B9D2-9D4337BA14C2}"/>
          </ac:spMkLst>
        </pc:spChg>
        <pc:spChg chg="add mod">
          <ac:chgData name="OH YOUNGJEA" userId="004085827990ef31" providerId="LiveId" clId="{C8132841-3322-4736-84AC-C88FB4676484}" dt="2020-09-17T09:38:03.371" v="2978" actId="1076"/>
          <ac:spMkLst>
            <pc:docMk/>
            <pc:sldMk cId="1505497607" sldId="587"/>
            <ac:spMk id="5" creationId="{F3C826F0-3B43-453B-980A-2325319199F9}"/>
          </ac:spMkLst>
        </pc:spChg>
        <pc:spChg chg="add mod">
          <ac:chgData name="OH YOUNGJEA" userId="004085827990ef31" providerId="LiveId" clId="{C8132841-3322-4736-84AC-C88FB4676484}" dt="2020-09-17T09:38:00.776" v="2977" actId="1076"/>
          <ac:spMkLst>
            <pc:docMk/>
            <pc:sldMk cId="1505497607" sldId="587"/>
            <ac:spMk id="7" creationId="{9CB78D0B-D1C3-475C-B8FD-446CF4350601}"/>
          </ac:spMkLst>
        </pc:spChg>
      </pc:sldChg>
      <pc:sldChg chg="addSp modSp add del mod">
        <pc:chgData name="OH YOUNGJEA" userId="004085827990ef31" providerId="LiveId" clId="{C8132841-3322-4736-84AC-C88FB4676484}" dt="2020-09-17T14:05:57.166" v="6763" actId="47"/>
        <pc:sldMkLst>
          <pc:docMk/>
          <pc:sldMk cId="671521548" sldId="588"/>
        </pc:sldMkLst>
        <pc:spChg chg="add mod">
          <ac:chgData name="OH YOUNGJEA" userId="004085827990ef31" providerId="LiveId" clId="{C8132841-3322-4736-84AC-C88FB4676484}" dt="2020-09-17T14:01:28.109" v="6740" actId="14100"/>
          <ac:spMkLst>
            <pc:docMk/>
            <pc:sldMk cId="671521548" sldId="588"/>
            <ac:spMk id="3" creationId="{0BD5A180-1F9F-423D-9750-92F03BCC1D22}"/>
          </ac:spMkLst>
        </pc:spChg>
        <pc:spChg chg="add mod">
          <ac:chgData name="OH YOUNGJEA" userId="004085827990ef31" providerId="LiveId" clId="{C8132841-3322-4736-84AC-C88FB4676484}" dt="2020-09-17T14:01:45.952" v="6744" actId="1076"/>
          <ac:spMkLst>
            <pc:docMk/>
            <pc:sldMk cId="671521548" sldId="588"/>
            <ac:spMk id="5" creationId="{A88BB056-3208-4A52-8D0B-1B17368374E3}"/>
          </ac:spMkLst>
        </pc:spChg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173761407" sldId="589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534183668" sldId="590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447663763" sldId="591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364499949" sldId="592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551636759" sldId="593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4129749962" sldId="594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606189220" sldId="595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935969773" sldId="596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467721273" sldId="597"/>
        </pc:sldMkLst>
      </pc:sldChg>
      <pc:sldChg chg="addSp modSp mod">
        <pc:chgData name="OH YOUNGJEA" userId="004085827990ef31" providerId="LiveId" clId="{C8132841-3322-4736-84AC-C88FB4676484}" dt="2020-09-17T12:21:41.770" v="4550" actId="1076"/>
        <pc:sldMkLst>
          <pc:docMk/>
          <pc:sldMk cId="2355903134" sldId="598"/>
        </pc:sldMkLst>
        <pc:spChg chg="add mod">
          <ac:chgData name="OH YOUNGJEA" userId="004085827990ef31" providerId="LiveId" clId="{C8132841-3322-4736-84AC-C88FB4676484}" dt="2020-09-17T12:21:36.017" v="4547" actId="1076"/>
          <ac:spMkLst>
            <pc:docMk/>
            <pc:sldMk cId="2355903134" sldId="598"/>
            <ac:spMk id="4" creationId="{2B9A95A7-8443-4DC0-B792-C49B95E31113}"/>
          </ac:spMkLst>
        </pc:spChg>
        <pc:picChg chg="add mod">
          <ac:chgData name="OH YOUNGJEA" userId="004085827990ef31" providerId="LiveId" clId="{C8132841-3322-4736-84AC-C88FB4676484}" dt="2020-09-17T12:21:41.770" v="4550" actId="1076"/>
          <ac:picMkLst>
            <pc:docMk/>
            <pc:sldMk cId="2355903134" sldId="598"/>
            <ac:picMk id="3" creationId="{10D37A3C-DE9C-4ED8-B1DC-E6F263D32AA4}"/>
          </ac:picMkLst>
        </pc:picChg>
      </pc:sldChg>
      <pc:sldChg chg="modSp new mod">
        <pc:chgData name="OH YOUNGJEA" userId="004085827990ef31" providerId="LiveId" clId="{C8132841-3322-4736-84AC-C88FB4676484}" dt="2020-09-17T10:12:36.236" v="3371" actId="14100"/>
        <pc:sldMkLst>
          <pc:docMk/>
          <pc:sldMk cId="2687098905" sldId="599"/>
        </pc:sldMkLst>
        <pc:spChg chg="mod">
          <ac:chgData name="OH YOUNGJEA" userId="004085827990ef31" providerId="LiveId" clId="{C8132841-3322-4736-84AC-C88FB4676484}" dt="2020-09-17T10:10:29.880" v="3159" actId="20577"/>
          <ac:spMkLst>
            <pc:docMk/>
            <pc:sldMk cId="2687098905" sldId="599"/>
            <ac:spMk id="2" creationId="{41D6E522-2950-4DFA-8D34-5A13AA9AD615}"/>
          </ac:spMkLst>
        </pc:spChg>
        <pc:spChg chg="mod">
          <ac:chgData name="OH YOUNGJEA" userId="004085827990ef31" providerId="LiveId" clId="{C8132841-3322-4736-84AC-C88FB4676484}" dt="2020-09-17T10:12:36.236" v="3371" actId="14100"/>
          <ac:spMkLst>
            <pc:docMk/>
            <pc:sldMk cId="2687098905" sldId="599"/>
            <ac:spMk id="3" creationId="{9E0FDB8F-6DC6-4ADB-8648-CE238E7D0D3B}"/>
          </ac:spMkLst>
        </pc:spChg>
      </pc:sldChg>
      <pc:sldChg chg="modSp new mod">
        <pc:chgData name="OH YOUNGJEA" userId="004085827990ef31" providerId="LiveId" clId="{C8132841-3322-4736-84AC-C88FB4676484}" dt="2020-09-17T10:23:40.568" v="3813" actId="14"/>
        <pc:sldMkLst>
          <pc:docMk/>
          <pc:sldMk cId="951792904" sldId="600"/>
        </pc:sldMkLst>
        <pc:spChg chg="mod">
          <ac:chgData name="OH YOUNGJEA" userId="004085827990ef31" providerId="LiveId" clId="{C8132841-3322-4736-84AC-C88FB4676484}" dt="2020-09-17T10:13:21.324" v="3407" actId="20577"/>
          <ac:spMkLst>
            <pc:docMk/>
            <pc:sldMk cId="951792904" sldId="600"/>
            <ac:spMk id="2" creationId="{330AD0A9-E62C-4979-8A65-F84D62A06C38}"/>
          </ac:spMkLst>
        </pc:spChg>
        <pc:spChg chg="mod">
          <ac:chgData name="OH YOUNGJEA" userId="004085827990ef31" providerId="LiveId" clId="{C8132841-3322-4736-84AC-C88FB4676484}" dt="2020-09-17T10:23:40.568" v="3813" actId="14"/>
          <ac:spMkLst>
            <pc:docMk/>
            <pc:sldMk cId="951792904" sldId="600"/>
            <ac:spMk id="3" creationId="{FE6C7A7A-C76A-4CFB-9ACF-C1D2C10E6DC6}"/>
          </ac:spMkLst>
        </pc:spChg>
      </pc:sldChg>
      <pc:sldChg chg="modSp new mod">
        <pc:chgData name="OH YOUNGJEA" userId="004085827990ef31" providerId="LiveId" clId="{C8132841-3322-4736-84AC-C88FB4676484}" dt="2020-09-17T12:15:20.977" v="4509" actId="20577"/>
        <pc:sldMkLst>
          <pc:docMk/>
          <pc:sldMk cId="413376780" sldId="601"/>
        </pc:sldMkLst>
        <pc:spChg chg="mod">
          <ac:chgData name="OH YOUNGJEA" userId="004085827990ef31" providerId="LiveId" clId="{C8132841-3322-4736-84AC-C88FB4676484}" dt="2020-09-17T10:24:13.824" v="3846" actId="20577"/>
          <ac:spMkLst>
            <pc:docMk/>
            <pc:sldMk cId="413376780" sldId="601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5:20.977" v="4509" actId="20577"/>
          <ac:spMkLst>
            <pc:docMk/>
            <pc:sldMk cId="413376780" sldId="601"/>
            <ac:spMk id="3" creationId="{0F08638C-5204-4D73-BA1E-C6C7D66BC0A7}"/>
          </ac:spMkLst>
        </pc:spChg>
      </pc:sldChg>
      <pc:sldChg chg="addSp delSp modSp add mod">
        <pc:chgData name="OH YOUNGJEA" userId="004085827990ef31" providerId="LiveId" clId="{C8132841-3322-4736-84AC-C88FB4676484}" dt="2020-09-17T12:17:04.783" v="4526" actId="1076"/>
        <pc:sldMkLst>
          <pc:docMk/>
          <pc:sldMk cId="1552843096" sldId="602"/>
        </pc:sldMkLst>
        <pc:spChg chg="del">
          <ac:chgData name="OH YOUNGJEA" userId="004085827990ef31" providerId="LiveId" clId="{C8132841-3322-4736-84AC-C88FB4676484}" dt="2020-09-17T12:16:41.939" v="4520" actId="478"/>
          <ac:spMkLst>
            <pc:docMk/>
            <pc:sldMk cId="1552843096" sldId="602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7:02.922" v="4525" actId="1076"/>
          <ac:spMkLst>
            <pc:docMk/>
            <pc:sldMk cId="1552843096" sldId="602"/>
            <ac:spMk id="3" creationId="{0F08638C-5204-4D73-BA1E-C6C7D66BC0A7}"/>
          </ac:spMkLst>
        </pc:spChg>
        <pc:spChg chg="add del mod">
          <ac:chgData name="OH YOUNGJEA" userId="004085827990ef31" providerId="LiveId" clId="{C8132841-3322-4736-84AC-C88FB4676484}" dt="2020-09-17T12:16:43.660" v="4521" actId="478"/>
          <ac:spMkLst>
            <pc:docMk/>
            <pc:sldMk cId="1552843096" sldId="602"/>
            <ac:spMk id="7" creationId="{B56E09D3-B88E-4EE4-966B-72496578CC6B}"/>
          </ac:spMkLst>
        </pc:spChg>
        <pc:picChg chg="add mod">
          <ac:chgData name="OH YOUNGJEA" userId="004085827990ef31" providerId="LiveId" clId="{C8132841-3322-4736-84AC-C88FB4676484}" dt="2020-09-17T12:17:04.783" v="4526" actId="1076"/>
          <ac:picMkLst>
            <pc:docMk/>
            <pc:sldMk cId="1552843096" sldId="602"/>
            <ac:picMk id="5" creationId="{1CC34650-F2DC-4577-9956-C0A7E9457568}"/>
          </ac:picMkLst>
        </pc:picChg>
      </pc:sldChg>
      <pc:sldChg chg="modSp del mod">
        <pc:chgData name="OH YOUNGJEA" userId="004085827990ef31" providerId="LiveId" clId="{C8132841-3322-4736-84AC-C88FB4676484}" dt="2020-09-17T12:15:41.922" v="4512" actId="47"/>
        <pc:sldMkLst>
          <pc:docMk/>
          <pc:sldMk cId="3548679737" sldId="708"/>
        </pc:sldMkLst>
        <pc:spChg chg="mod">
          <ac:chgData name="OH YOUNGJEA" userId="004085827990ef31" providerId="LiveId" clId="{C8132841-3322-4736-84AC-C88FB4676484}" dt="2020-09-17T12:15:30.802" v="4510" actId="21"/>
          <ac:spMkLst>
            <pc:docMk/>
            <pc:sldMk cId="3548679737" sldId="708"/>
            <ac:spMk id="3" creationId="{F85028D7-444B-194F-A66F-A8E99FFBCFE4}"/>
          </ac:spMkLst>
        </pc:spChg>
      </pc:sldChg>
      <pc:sldChg chg="modSp mod">
        <pc:chgData name="OH YOUNGJEA" userId="004085827990ef31" providerId="LiveId" clId="{C8132841-3322-4736-84AC-C88FB4676484}" dt="2020-09-17T19:19:26.073" v="7160" actId="14100"/>
        <pc:sldMkLst>
          <pc:docMk/>
          <pc:sldMk cId="1198730457" sldId="709"/>
        </pc:sldMkLst>
        <pc:spChg chg="mod">
          <ac:chgData name="OH YOUNGJEA" userId="004085827990ef31" providerId="LiveId" clId="{C8132841-3322-4736-84AC-C88FB4676484}" dt="2020-09-17T19:19:26.073" v="7160" actId="14100"/>
          <ac:spMkLst>
            <pc:docMk/>
            <pc:sldMk cId="1198730457" sldId="709"/>
            <ac:spMk id="3" creationId="{2C0B73B0-B6B1-4FD9-B42F-0EC25E7478F2}"/>
          </ac:spMkLst>
        </pc:spChg>
      </pc:sldChg>
      <pc:sldChg chg="delSp modSp del mod">
        <pc:chgData name="OH YOUNGJEA" userId="004085827990ef31" providerId="LiveId" clId="{C8132841-3322-4736-84AC-C88FB4676484}" dt="2020-09-17T12:16:28.999" v="4519" actId="47"/>
        <pc:sldMkLst>
          <pc:docMk/>
          <pc:sldMk cId="2825390325" sldId="709"/>
        </pc:sldMkLst>
        <pc:spChg chg="mod">
          <ac:chgData name="OH YOUNGJEA" userId="004085827990ef31" providerId="LiveId" clId="{C8132841-3322-4736-84AC-C88FB4676484}" dt="2020-09-17T12:14:19.625" v="4493" actId="27636"/>
          <ac:spMkLst>
            <pc:docMk/>
            <pc:sldMk cId="2825390325" sldId="709"/>
            <ac:spMk id="3" creationId="{ACEC25BC-1B98-A041-BB50-AEC9FCA9D696}"/>
          </ac:spMkLst>
        </pc:spChg>
        <pc:picChg chg="del">
          <ac:chgData name="OH YOUNGJEA" userId="004085827990ef31" providerId="LiveId" clId="{C8132841-3322-4736-84AC-C88FB4676484}" dt="2020-09-17T12:16:07.630" v="4513" actId="21"/>
          <ac:picMkLst>
            <pc:docMk/>
            <pc:sldMk cId="2825390325" sldId="709"/>
            <ac:picMk id="4" creationId="{25DAC775-0448-3946-AF44-F9C6AF00E563}"/>
          </ac:picMkLst>
        </pc:picChg>
      </pc:sldChg>
      <pc:sldChg chg="modSp mod">
        <pc:chgData name="OH YOUNGJEA" userId="004085827990ef31" providerId="LiveId" clId="{C8132841-3322-4736-84AC-C88FB4676484}" dt="2020-09-17T12:17:42.254" v="4533" actId="6549"/>
        <pc:sldMkLst>
          <pc:docMk/>
          <pc:sldMk cId="2365700142" sldId="710"/>
        </pc:sldMkLst>
        <pc:spChg chg="mod">
          <ac:chgData name="OH YOUNGJEA" userId="004085827990ef31" providerId="LiveId" clId="{C8132841-3322-4736-84AC-C88FB4676484}" dt="2020-09-17T12:17:42.254" v="4533" actId="6549"/>
          <ac:spMkLst>
            <pc:docMk/>
            <pc:sldMk cId="2365700142" sldId="710"/>
            <ac:spMk id="3" creationId="{14C1C904-3ACC-CF41-9FA0-243FEE9D5548}"/>
          </ac:spMkLst>
        </pc:spChg>
      </pc:sldChg>
      <pc:sldChg chg="addSp modSp new mod ord">
        <pc:chgData name="OH YOUNGJEA" userId="004085827990ef31" providerId="LiveId" clId="{C8132841-3322-4736-84AC-C88FB4676484}" dt="2020-09-17T12:47:10.486" v="5168" actId="1076"/>
        <pc:sldMkLst>
          <pc:docMk/>
          <pc:sldMk cId="2939452995" sldId="711"/>
        </pc:sldMkLst>
        <pc:spChg chg="mod">
          <ac:chgData name="OH YOUNGJEA" userId="004085827990ef31" providerId="LiveId" clId="{C8132841-3322-4736-84AC-C88FB4676484}" dt="2020-09-17T12:22:48.157" v="4592" actId="20577"/>
          <ac:spMkLst>
            <pc:docMk/>
            <pc:sldMk cId="2939452995" sldId="711"/>
            <ac:spMk id="2" creationId="{EBCD3AF5-A57F-40EF-9A4A-BC2A095E2FCA}"/>
          </ac:spMkLst>
        </pc:spChg>
        <pc:spChg chg="mod">
          <ac:chgData name="OH YOUNGJEA" userId="004085827990ef31" providerId="LiveId" clId="{C8132841-3322-4736-84AC-C88FB4676484}" dt="2020-09-17T12:36:02.861" v="4752"/>
          <ac:spMkLst>
            <pc:docMk/>
            <pc:sldMk cId="2939452995" sldId="711"/>
            <ac:spMk id="3" creationId="{EB5BFE13-FEA8-4D74-A01A-02FE7B806243}"/>
          </ac:spMkLst>
        </pc:spChg>
        <pc:picChg chg="add mod">
          <ac:chgData name="OH YOUNGJEA" userId="004085827990ef31" providerId="LiveId" clId="{C8132841-3322-4736-84AC-C88FB4676484}" dt="2020-09-17T12:47:10.486" v="5168" actId="1076"/>
          <ac:picMkLst>
            <pc:docMk/>
            <pc:sldMk cId="2939452995" sldId="711"/>
            <ac:picMk id="5" creationId="{E25585F3-6181-4BCA-9002-475C45E3B04B}"/>
          </ac:picMkLst>
        </pc:picChg>
      </pc:sldChg>
      <pc:sldChg chg="delSp modSp mod">
        <pc:chgData name="OH YOUNGJEA" userId="004085827990ef31" providerId="LiveId" clId="{C8132841-3322-4736-84AC-C88FB4676484}" dt="2020-09-17T12:27:26.916" v="4674" actId="20577"/>
        <pc:sldMkLst>
          <pc:docMk/>
          <pc:sldMk cId="4187562899" sldId="712"/>
        </pc:sldMkLst>
        <pc:spChg chg="mod">
          <ac:chgData name="OH YOUNGJEA" userId="004085827990ef31" providerId="LiveId" clId="{C8132841-3322-4736-84AC-C88FB4676484}" dt="2020-09-17T12:27:06.705" v="4664" actId="1076"/>
          <ac:spMkLst>
            <pc:docMk/>
            <pc:sldMk cId="4187562899" sldId="712"/>
            <ac:spMk id="2" creationId="{5A895E0D-C56C-4258-8CA6-77A48AD6ADD5}"/>
          </ac:spMkLst>
        </pc:spChg>
        <pc:spChg chg="mod">
          <ac:chgData name="OH YOUNGJEA" userId="004085827990ef31" providerId="LiveId" clId="{C8132841-3322-4736-84AC-C88FB4676484}" dt="2020-09-17T12:27:26.916" v="4674" actId="20577"/>
          <ac:spMkLst>
            <pc:docMk/>
            <pc:sldMk cId="4187562899" sldId="712"/>
            <ac:spMk id="3" creationId="{1C5F71AC-7967-487B-BB51-58AC24A53C6C}"/>
          </ac:spMkLst>
        </pc:spChg>
        <pc:spChg chg="del">
          <ac:chgData name="OH YOUNGJEA" userId="004085827990ef31" providerId="LiveId" clId="{C8132841-3322-4736-84AC-C88FB4676484}" dt="2020-09-17T12:27:21.011" v="4669" actId="478"/>
          <ac:spMkLst>
            <pc:docMk/>
            <pc:sldMk cId="4187562899" sldId="712"/>
            <ac:spMk id="5" creationId="{409FAC82-30FC-4BD3-ACC4-43D82B6FE90A}"/>
          </ac:spMkLst>
        </pc:spChg>
        <pc:picChg chg="del mod">
          <ac:chgData name="OH YOUNGJEA" userId="004085827990ef31" providerId="LiveId" clId="{C8132841-3322-4736-84AC-C88FB4676484}" dt="2020-09-17T12:27:19.409" v="4668" actId="478"/>
          <ac:picMkLst>
            <pc:docMk/>
            <pc:sldMk cId="4187562899" sldId="712"/>
            <ac:picMk id="4" creationId="{B6B00C21-4F7A-48EB-9145-8326F58C98C5}"/>
          </ac:picMkLst>
        </pc:picChg>
      </pc:sldChg>
      <pc:sldChg chg="modSp mod">
        <pc:chgData name="OH YOUNGJEA" userId="004085827990ef31" providerId="LiveId" clId="{C8132841-3322-4736-84AC-C88FB4676484}" dt="2020-09-17T12:27:55.620" v="4682" actId="1076"/>
        <pc:sldMkLst>
          <pc:docMk/>
          <pc:sldMk cId="904803263" sldId="713"/>
        </pc:sldMkLst>
        <pc:spChg chg="mod">
          <ac:chgData name="OH YOUNGJEA" userId="004085827990ef31" providerId="LiveId" clId="{C8132841-3322-4736-84AC-C88FB4676484}" dt="2020-09-17T12:27:44.440" v="4676" actId="255"/>
          <ac:spMkLst>
            <pc:docMk/>
            <pc:sldMk cId="904803263" sldId="713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27:48.827" v="4677" actId="255"/>
          <ac:spMkLst>
            <pc:docMk/>
            <pc:sldMk cId="904803263" sldId="713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7:55.620" v="4682" actId="1076"/>
          <ac:picMkLst>
            <pc:docMk/>
            <pc:sldMk cId="904803263" sldId="713"/>
            <ac:picMk id="4" creationId="{6B6EF28C-9975-45C9-9EBC-C49F434AA616}"/>
          </ac:picMkLst>
        </pc:picChg>
      </pc:sldChg>
      <pc:sldChg chg="modSp mod">
        <pc:chgData name="OH YOUNGJEA" userId="004085827990ef31" providerId="LiveId" clId="{C8132841-3322-4736-84AC-C88FB4676484}" dt="2020-09-17T12:34:30.587" v="4701" actId="6549"/>
        <pc:sldMkLst>
          <pc:docMk/>
          <pc:sldMk cId="1277801317" sldId="714"/>
        </pc:sldMkLst>
        <pc:spChg chg="mod">
          <ac:chgData name="OH YOUNGJEA" userId="004085827990ef31" providerId="LiveId" clId="{C8132841-3322-4736-84AC-C88FB4676484}" dt="2020-09-17T12:28:11.160" v="4684" actId="1076"/>
          <ac:spMkLst>
            <pc:docMk/>
            <pc:sldMk cId="1277801317" sldId="714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34:30.587" v="4701" actId="6549"/>
          <ac:spMkLst>
            <pc:docMk/>
            <pc:sldMk cId="1277801317" sldId="714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8:16.591" v="4686" actId="1076"/>
          <ac:picMkLst>
            <pc:docMk/>
            <pc:sldMk cId="1277801317" sldId="714"/>
            <ac:picMk id="5" creationId="{1A3CC5BE-26BD-4101-95DD-579182B9152C}"/>
          </ac:picMkLst>
        </pc:picChg>
      </pc:sldChg>
      <pc:sldChg chg="modSp mod">
        <pc:chgData name="OH YOUNGJEA" userId="004085827990ef31" providerId="LiveId" clId="{C8132841-3322-4736-84AC-C88FB4676484}" dt="2020-09-17T12:33:58.978" v="4691" actId="20577"/>
        <pc:sldMkLst>
          <pc:docMk/>
          <pc:sldMk cId="3720492157" sldId="715"/>
        </pc:sldMkLst>
        <pc:spChg chg="mod">
          <ac:chgData name="OH YOUNGJEA" userId="004085827990ef31" providerId="LiveId" clId="{C8132841-3322-4736-84AC-C88FB4676484}" dt="2020-09-17T12:33:58.978" v="4691" actId="20577"/>
          <ac:spMkLst>
            <pc:docMk/>
            <pc:sldMk cId="3720492157" sldId="715"/>
            <ac:spMk id="2" creationId="{77BB1A71-C180-4E35-AD73-35FC12A56C25}"/>
          </ac:spMkLst>
        </pc:spChg>
      </pc:sldChg>
      <pc:sldChg chg="addSp delSp modSp new mod">
        <pc:chgData name="OH YOUNGJEA" userId="004085827990ef31" providerId="LiveId" clId="{C8132841-3322-4736-84AC-C88FB4676484}" dt="2020-09-17T12:47:01.568" v="5165" actId="1076"/>
        <pc:sldMkLst>
          <pc:docMk/>
          <pc:sldMk cId="1392177107" sldId="716"/>
        </pc:sldMkLst>
        <pc:spChg chg="del">
          <ac:chgData name="OH YOUNGJEA" userId="004085827990ef31" providerId="LiveId" clId="{C8132841-3322-4736-84AC-C88FB4676484}" dt="2020-09-17T12:39:47.829" v="4756" actId="478"/>
          <ac:spMkLst>
            <pc:docMk/>
            <pc:sldMk cId="1392177107" sldId="716"/>
            <ac:spMk id="2" creationId="{A471EB27-D797-46AE-A039-D52F60707ACE}"/>
          </ac:spMkLst>
        </pc:spChg>
        <pc:spChg chg="mod">
          <ac:chgData name="OH YOUNGJEA" userId="004085827990ef31" providerId="LiveId" clId="{C8132841-3322-4736-84AC-C88FB4676484}" dt="2020-09-17T12:46:56.063" v="5162" actId="20577"/>
          <ac:spMkLst>
            <pc:docMk/>
            <pc:sldMk cId="1392177107" sldId="716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2:47:01.568" v="5165" actId="1076"/>
          <ac:picMkLst>
            <pc:docMk/>
            <pc:sldMk cId="1392177107" sldId="716"/>
            <ac:picMk id="5" creationId="{8871A200-EA20-495D-B4BD-E03CB2FD9C4B}"/>
          </ac:picMkLst>
        </pc:picChg>
      </pc:sldChg>
      <pc:sldChg chg="addSp modSp add mod">
        <pc:chgData name="OH YOUNGJEA" userId="004085827990ef31" providerId="LiveId" clId="{C8132841-3322-4736-84AC-C88FB4676484}" dt="2020-09-17T13:08:35.376" v="5779" actId="1076"/>
        <pc:sldMkLst>
          <pc:docMk/>
          <pc:sldMk cId="2888659837" sldId="717"/>
        </pc:sldMkLst>
        <pc:spChg chg="mod">
          <ac:chgData name="OH YOUNGJEA" userId="004085827990ef31" providerId="LiveId" clId="{C8132841-3322-4736-84AC-C88FB4676484}" dt="2020-09-17T13:08:31.996" v="5778" actId="20577"/>
          <ac:spMkLst>
            <pc:docMk/>
            <pc:sldMk cId="2888659837" sldId="717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3:08:35.376" v="5779" actId="1076"/>
          <ac:picMkLst>
            <pc:docMk/>
            <pc:sldMk cId="2888659837" sldId="717"/>
            <ac:picMk id="4" creationId="{AE3F9750-1EFC-46A1-98DB-FD5FA7A5ECD8}"/>
          </ac:picMkLst>
        </pc:picChg>
      </pc:sldChg>
      <pc:sldChg chg="addSp delSp modSp add mod">
        <pc:chgData name="OH YOUNGJEA" userId="004085827990ef31" providerId="LiveId" clId="{C8132841-3322-4736-84AC-C88FB4676484}" dt="2020-09-17T13:36:09.956" v="6007" actId="1076"/>
        <pc:sldMkLst>
          <pc:docMk/>
          <pc:sldMk cId="3743075608" sldId="718"/>
        </pc:sldMkLst>
        <pc:spChg chg="mod">
          <ac:chgData name="OH YOUNGJEA" userId="004085827990ef31" providerId="LiveId" clId="{C8132841-3322-4736-84AC-C88FB4676484}" dt="2020-09-17T13:34:51.974" v="5999" actId="20577"/>
          <ac:spMkLst>
            <pc:docMk/>
            <pc:sldMk cId="3743075608" sldId="718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1:42.575" v="5801" actId="478"/>
          <ac:picMkLst>
            <pc:docMk/>
            <pc:sldMk cId="3743075608" sldId="718"/>
            <ac:picMk id="4" creationId="{E5751229-0B1C-44F9-AC14-1551EFE99D8B}"/>
          </ac:picMkLst>
        </pc:picChg>
        <pc:picChg chg="add mod ord">
          <ac:chgData name="OH YOUNGJEA" userId="004085827990ef31" providerId="LiveId" clId="{C8132841-3322-4736-84AC-C88FB4676484}" dt="2020-09-17T13:36:00.776" v="6005" actId="1076"/>
          <ac:picMkLst>
            <pc:docMk/>
            <pc:sldMk cId="3743075608" sldId="718"/>
            <ac:picMk id="6" creationId="{5A5F5E71-D00A-4EC2-9D0B-F2C3B8D4A464}"/>
          </ac:picMkLst>
        </pc:picChg>
        <pc:picChg chg="add mod">
          <ac:chgData name="OH YOUNGJEA" userId="004085827990ef31" providerId="LiveId" clId="{C8132841-3322-4736-84AC-C88FB4676484}" dt="2020-09-17T13:36:09.956" v="6007" actId="1076"/>
          <ac:picMkLst>
            <pc:docMk/>
            <pc:sldMk cId="3743075608" sldId="718"/>
            <ac:picMk id="8" creationId="{282C1A7F-5C8E-467B-9CF7-4B7C78F0F450}"/>
          </ac:picMkLst>
        </pc:picChg>
        <pc:picChg chg="add mod">
          <ac:chgData name="OH YOUNGJEA" userId="004085827990ef31" providerId="LiveId" clId="{C8132841-3322-4736-84AC-C88FB4676484}" dt="2020-09-17T13:36:05.876" v="6006" actId="1076"/>
          <ac:picMkLst>
            <pc:docMk/>
            <pc:sldMk cId="3743075608" sldId="718"/>
            <ac:picMk id="10" creationId="{9DF222DC-B4D2-49F5-9440-AD98D580D2AA}"/>
          </ac:picMkLst>
        </pc:picChg>
      </pc:sldChg>
      <pc:sldChg chg="addSp delSp modSp add mod">
        <pc:chgData name="OH YOUNGJEA" userId="004085827990ef31" providerId="LiveId" clId="{C8132841-3322-4736-84AC-C88FB4676484}" dt="2020-09-17T13:33:55.750" v="5997"/>
        <pc:sldMkLst>
          <pc:docMk/>
          <pc:sldMk cId="709840922" sldId="719"/>
        </pc:sldMkLst>
        <pc:spChg chg="mod">
          <ac:chgData name="OH YOUNGJEA" userId="004085827990ef31" providerId="LiveId" clId="{C8132841-3322-4736-84AC-C88FB4676484}" dt="2020-09-17T13:33:55.750" v="5997"/>
          <ac:spMkLst>
            <pc:docMk/>
            <pc:sldMk cId="709840922" sldId="719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0:52.844" v="5783" actId="478"/>
          <ac:picMkLst>
            <pc:docMk/>
            <pc:sldMk cId="709840922" sldId="719"/>
            <ac:picMk id="4" creationId="{ACA8498F-D688-4B2F-B10A-26D947D3ABA6}"/>
          </ac:picMkLst>
        </pc:picChg>
        <pc:picChg chg="add mod">
          <ac:chgData name="OH YOUNGJEA" userId="004085827990ef31" providerId="LiveId" clId="{C8132841-3322-4736-84AC-C88FB4676484}" dt="2020-09-17T13:11:40.042" v="5800" actId="1076"/>
          <ac:picMkLst>
            <pc:docMk/>
            <pc:sldMk cId="709840922" sldId="719"/>
            <ac:picMk id="6" creationId="{8134B71A-AA5A-41BC-8C75-928623BA31BB}"/>
          </ac:picMkLst>
        </pc:picChg>
        <pc:picChg chg="add del mod">
          <ac:chgData name="OH YOUNGJEA" userId="004085827990ef31" providerId="LiveId" clId="{C8132841-3322-4736-84AC-C88FB4676484}" dt="2020-09-17T13:13:58.422" v="5827" actId="21"/>
          <ac:picMkLst>
            <pc:docMk/>
            <pc:sldMk cId="709840922" sldId="719"/>
            <ac:picMk id="8" creationId="{9FE3B501-03C5-432C-B115-78E798C57FE0}"/>
          </ac:picMkLst>
        </pc:picChg>
      </pc:sldChg>
      <pc:sldChg chg="modSp new mod">
        <pc:chgData name="OH YOUNGJEA" userId="004085827990ef31" providerId="LiveId" clId="{C8132841-3322-4736-84AC-C88FB4676484}" dt="2020-09-17T13:53:01.941" v="6373"/>
        <pc:sldMkLst>
          <pc:docMk/>
          <pc:sldMk cId="1011751739" sldId="720"/>
        </pc:sldMkLst>
        <pc:spChg chg="mod">
          <ac:chgData name="OH YOUNGJEA" userId="004085827990ef31" providerId="LiveId" clId="{C8132841-3322-4736-84AC-C88FB4676484}" dt="2020-09-17T13:49:49.669" v="6159" actId="255"/>
          <ac:spMkLst>
            <pc:docMk/>
            <pc:sldMk cId="1011751739" sldId="720"/>
            <ac:spMk id="2" creationId="{B8117992-A736-41A4-B619-935F1AAF31C3}"/>
          </ac:spMkLst>
        </pc:spChg>
        <pc:spChg chg="mod">
          <ac:chgData name="OH YOUNGJEA" userId="004085827990ef31" providerId="LiveId" clId="{C8132841-3322-4736-84AC-C88FB4676484}" dt="2020-09-17T13:53:01.941" v="6373"/>
          <ac:spMkLst>
            <pc:docMk/>
            <pc:sldMk cId="1011751739" sldId="720"/>
            <ac:spMk id="3" creationId="{6A1CB8FA-F740-46EA-B100-A26A3E68A0D2}"/>
          </ac:spMkLst>
        </pc:spChg>
      </pc:sldChg>
      <pc:sldChg chg="modSp new mod">
        <pc:chgData name="OH YOUNGJEA" userId="004085827990ef31" providerId="LiveId" clId="{C8132841-3322-4736-84AC-C88FB4676484}" dt="2020-09-17T13:59:38.993" v="6737" actId="20577"/>
        <pc:sldMkLst>
          <pc:docMk/>
          <pc:sldMk cId="4207170777" sldId="721"/>
        </pc:sldMkLst>
        <pc:spChg chg="mod">
          <ac:chgData name="OH YOUNGJEA" userId="004085827990ef31" providerId="LiveId" clId="{C8132841-3322-4736-84AC-C88FB4676484}" dt="2020-09-17T13:54:10.763" v="6411" actId="20577"/>
          <ac:spMkLst>
            <pc:docMk/>
            <pc:sldMk cId="4207170777" sldId="721"/>
            <ac:spMk id="2" creationId="{1DB3CF53-058B-46B7-870E-86EC468EED6B}"/>
          </ac:spMkLst>
        </pc:spChg>
        <pc:spChg chg="mod">
          <ac:chgData name="OH YOUNGJEA" userId="004085827990ef31" providerId="LiveId" clId="{C8132841-3322-4736-84AC-C88FB4676484}" dt="2020-09-17T13:59:38.993" v="6737" actId="20577"/>
          <ac:spMkLst>
            <pc:docMk/>
            <pc:sldMk cId="4207170777" sldId="721"/>
            <ac:spMk id="3" creationId="{6C4B7A77-6D56-4BB6-B5CE-C5D5C43D74E0}"/>
          </ac:spMkLst>
        </pc:spChg>
      </pc:sldChg>
      <pc:sldChg chg="modSp mod">
        <pc:chgData name="OH YOUNGJEA" userId="004085827990ef31" providerId="LiveId" clId="{C8132841-3322-4736-84AC-C88FB4676484}" dt="2020-09-18T01:50:14.836" v="10655" actId="20577"/>
        <pc:sldMkLst>
          <pc:docMk/>
          <pc:sldMk cId="2117627409" sldId="722"/>
        </pc:sldMkLst>
        <pc:spChg chg="mod">
          <ac:chgData name="OH YOUNGJEA" userId="004085827990ef31" providerId="LiveId" clId="{C8132841-3322-4736-84AC-C88FB4676484}" dt="2020-09-18T01:50:14.836" v="10655" actId="20577"/>
          <ac:spMkLst>
            <pc:docMk/>
            <pc:sldMk cId="2117627409" sldId="722"/>
            <ac:spMk id="2" creationId="{00000000-0000-0000-0000-000000000000}"/>
          </ac:spMkLst>
        </pc:spChg>
      </pc:sldChg>
      <pc:sldChg chg="modSp mod">
        <pc:chgData name="OH YOUNGJEA" userId="004085827990ef31" providerId="LiveId" clId="{C8132841-3322-4736-84AC-C88FB4676484}" dt="2020-09-18T14:31:09.159" v="11283" actId="14100"/>
        <pc:sldMkLst>
          <pc:docMk/>
          <pc:sldMk cId="3672784228" sldId="723"/>
        </pc:sldMkLst>
        <pc:spChg chg="mod">
          <ac:chgData name="OH YOUNGJEA" userId="004085827990ef31" providerId="LiveId" clId="{C8132841-3322-4736-84AC-C88FB4676484}" dt="2020-09-17T18:58:24.718" v="6790" actId="1076"/>
          <ac:spMkLst>
            <pc:docMk/>
            <pc:sldMk cId="3672784228" sldId="723"/>
            <ac:spMk id="9" creationId="{EB6CC774-62E7-4F2F-99B3-6B0FFD616D16}"/>
          </ac:spMkLst>
        </pc:spChg>
        <pc:spChg chg="mod">
          <ac:chgData name="OH YOUNGJEA" userId="004085827990ef31" providerId="LiveId" clId="{C8132841-3322-4736-84AC-C88FB4676484}" dt="2020-09-17T18:58:43.311" v="6793" actId="1076"/>
          <ac:spMkLst>
            <pc:docMk/>
            <pc:sldMk cId="3672784228" sldId="723"/>
            <ac:spMk id="10" creationId="{07B3172B-EB31-4FA5-A5EE-85A27E5DFDDF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1" creationId="{CAEE24F0-2367-4ED5-B0BF-C3145B179EA3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2" creationId="{D683D049-0A83-467A-9D13-1800DBCB477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3" creationId="{33105684-7159-4067-B748-B5B66DE83D0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4" creationId="{10123E6A-7DC4-4063-84C6-8F1D0FDAA7B1}"/>
          </ac:spMkLst>
        </pc:spChg>
        <pc:spChg chg="mod">
          <ac:chgData name="OH YOUNGJEA" userId="004085827990ef31" providerId="LiveId" clId="{C8132841-3322-4736-84AC-C88FB4676484}" dt="2020-09-17T18:58:50.270" v="6796" actId="20577"/>
          <ac:spMkLst>
            <pc:docMk/>
            <pc:sldMk cId="3672784228" sldId="723"/>
            <ac:spMk id="15" creationId="{23A3142C-EE91-40C7-8421-110391EE8EF5}"/>
          </ac:spMkLst>
        </pc:spChg>
        <pc:spChg chg="mod">
          <ac:chgData name="OH YOUNGJEA" userId="004085827990ef31" providerId="LiveId" clId="{C8132841-3322-4736-84AC-C88FB4676484}" dt="2020-09-17T18:58:53.398" v="6799" actId="20577"/>
          <ac:spMkLst>
            <pc:docMk/>
            <pc:sldMk cId="3672784228" sldId="723"/>
            <ac:spMk id="16" creationId="{B1C3575F-4696-46AA-8CCC-A75D2DDD3419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7" creationId="{A83C3345-FFD8-4943-B07B-43F2442A6407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8" creationId="{75952108-E0E6-4531-AFF1-4C0E596DE485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9" creationId="{E33ECE63-8C4C-4060-B41F-8802D18EA86E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0" creationId="{951B3131-6F52-4A15-B765-AB121C56EC01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1" creationId="{2042392E-9CA6-4F49-85B7-16D6BF20488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2" creationId="{5476597C-6FF4-46E1-B918-9A0051D37C2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3" creationId="{51FF951B-EC60-4306-B32E-A9CA7F377DF3}"/>
          </ac:spMkLst>
        </pc:spChg>
        <pc:cxnChg chg="mod">
          <ac:chgData name="OH YOUNGJEA" userId="004085827990ef31" providerId="LiveId" clId="{C8132841-3322-4736-84AC-C88FB4676484}" dt="2020-09-18T14:31:09.159" v="11283" actId="14100"/>
          <ac:cxnSpMkLst>
            <pc:docMk/>
            <pc:sldMk cId="3672784228" sldId="723"/>
            <ac:cxnSpMk id="6" creationId="{E0A67455-B87E-4183-8DD4-C9C11B7EABBA}"/>
          </ac:cxnSpMkLst>
        </pc:cxnChg>
        <pc:cxnChg chg="mod">
          <ac:chgData name="OH YOUNGJEA" userId="004085827990ef31" providerId="LiveId" clId="{C8132841-3322-4736-84AC-C88FB4676484}" dt="2020-09-18T14:30:50.520" v="11282" actId="1035"/>
          <ac:cxnSpMkLst>
            <pc:docMk/>
            <pc:sldMk cId="3672784228" sldId="723"/>
            <ac:cxnSpMk id="8" creationId="{F3948BF0-9FCE-4E0C-BC37-AF7C2D2A5816}"/>
          </ac:cxnSpMkLst>
        </pc:cxnChg>
      </pc:sldChg>
      <pc:sldChg chg="modSp mod">
        <pc:chgData name="OH YOUNGJEA" userId="004085827990ef31" providerId="LiveId" clId="{C8132841-3322-4736-84AC-C88FB4676484}" dt="2020-09-17T19:08:59.744" v="7004" actId="20577"/>
        <pc:sldMkLst>
          <pc:docMk/>
          <pc:sldMk cId="3464320785" sldId="725"/>
        </pc:sldMkLst>
        <pc:spChg chg="mod">
          <ac:chgData name="OH YOUNGJEA" userId="004085827990ef31" providerId="LiveId" clId="{C8132841-3322-4736-84AC-C88FB4676484}" dt="2020-09-17T19:08:42.988" v="6999" actId="1076"/>
          <ac:spMkLst>
            <pc:docMk/>
            <pc:sldMk cId="3464320785" sldId="725"/>
            <ac:spMk id="2" creationId="{A45597D4-2B83-4205-9F20-2CE8FAD96A7B}"/>
          </ac:spMkLst>
        </pc:spChg>
        <pc:spChg chg="mod">
          <ac:chgData name="OH YOUNGJEA" userId="004085827990ef31" providerId="LiveId" clId="{C8132841-3322-4736-84AC-C88FB4676484}" dt="2020-09-17T19:08:59.744" v="7004" actId="20577"/>
          <ac:spMkLst>
            <pc:docMk/>
            <pc:sldMk cId="3464320785" sldId="725"/>
            <ac:spMk id="3" creationId="{94B90E40-086C-4EE7-A528-4EB69FC76EAF}"/>
          </ac:spMkLst>
        </pc:spChg>
      </pc:sldChg>
      <pc:sldChg chg="modSp new mod">
        <pc:chgData name="OH YOUNGJEA" userId="004085827990ef31" providerId="LiveId" clId="{C8132841-3322-4736-84AC-C88FB4676484}" dt="2020-09-17T19:11:35.912" v="7147" actId="1076"/>
        <pc:sldMkLst>
          <pc:docMk/>
          <pc:sldMk cId="1659914992" sldId="726"/>
        </pc:sldMkLst>
        <pc:spChg chg="mod">
          <ac:chgData name="OH YOUNGJEA" userId="004085827990ef31" providerId="LiveId" clId="{C8132841-3322-4736-84AC-C88FB4676484}" dt="2020-09-17T19:10:46.114" v="7053" actId="255"/>
          <ac:spMkLst>
            <pc:docMk/>
            <pc:sldMk cId="1659914992" sldId="726"/>
            <ac:spMk id="2" creationId="{3326799F-26E0-41CE-98CD-2E4BBBD89D75}"/>
          </ac:spMkLst>
        </pc:spChg>
        <pc:spChg chg="mod">
          <ac:chgData name="OH YOUNGJEA" userId="004085827990ef31" providerId="LiveId" clId="{C8132841-3322-4736-84AC-C88FB4676484}" dt="2020-09-17T19:11:35.912" v="7147" actId="1076"/>
          <ac:spMkLst>
            <pc:docMk/>
            <pc:sldMk cId="1659914992" sldId="726"/>
            <ac:spMk id="3" creationId="{15D7B67C-E5E8-4647-89BB-7F846BA3EA2D}"/>
          </ac:spMkLst>
        </pc:spChg>
      </pc:sldChg>
      <pc:sldChg chg="modSp mod">
        <pc:chgData name="OH YOUNGJEA" userId="004085827990ef31" providerId="LiveId" clId="{C8132841-3322-4736-84AC-C88FB4676484}" dt="2020-09-17T19:22:04.144" v="7165" actId="27636"/>
        <pc:sldMkLst>
          <pc:docMk/>
          <pc:sldMk cId="3803798414" sldId="896"/>
        </pc:sldMkLst>
        <pc:spChg chg="mod">
          <ac:chgData name="OH YOUNGJEA" userId="004085827990ef31" providerId="LiveId" clId="{C8132841-3322-4736-84AC-C88FB4676484}" dt="2020-09-17T19:22:04.144" v="7165" actId="27636"/>
          <ac:spMkLst>
            <pc:docMk/>
            <pc:sldMk cId="3803798414" sldId="896"/>
            <ac:spMk id="2" creationId="{97D6A6ED-65FB-4978-88B6-4C47AFF852DF}"/>
          </ac:spMkLst>
        </pc:spChg>
      </pc:sldChg>
      <pc:sldChg chg="modSp mod">
        <pc:chgData name="OH YOUNGJEA" userId="004085827990ef31" providerId="LiveId" clId="{C8132841-3322-4736-84AC-C88FB4676484}" dt="2020-09-18T20:48:34.030" v="13644" actId="1076"/>
        <pc:sldMkLst>
          <pc:docMk/>
          <pc:sldMk cId="3200998318" sldId="897"/>
        </pc:sldMkLst>
        <pc:spChg chg="mod">
          <ac:chgData name="OH YOUNGJEA" userId="004085827990ef31" providerId="LiveId" clId="{C8132841-3322-4736-84AC-C88FB4676484}" dt="2020-09-18T20:47:41.417" v="13632" actId="1076"/>
          <ac:spMkLst>
            <pc:docMk/>
            <pc:sldMk cId="3200998318" sldId="897"/>
            <ac:spMk id="2" creationId="{CBC940C6-DEB1-4FF7-9FD8-F6108963BDF9}"/>
          </ac:spMkLst>
        </pc:spChg>
        <pc:spChg chg="mod">
          <ac:chgData name="OH YOUNGJEA" userId="004085827990ef31" providerId="LiveId" clId="{C8132841-3322-4736-84AC-C88FB4676484}" dt="2020-09-18T20:48:23.215" v="13640" actId="14100"/>
          <ac:spMkLst>
            <pc:docMk/>
            <pc:sldMk cId="3200998318" sldId="897"/>
            <ac:spMk id="3" creationId="{D9DB18D9-F630-4223-867E-3895F7C99BD8}"/>
          </ac:spMkLst>
        </pc:spChg>
        <pc:spChg chg="mod">
          <ac:chgData name="OH YOUNGJEA" userId="004085827990ef31" providerId="LiveId" clId="{C8132841-3322-4736-84AC-C88FB4676484}" dt="2020-09-18T20:48:34.030" v="13644" actId="1076"/>
          <ac:spMkLst>
            <pc:docMk/>
            <pc:sldMk cId="3200998318" sldId="897"/>
            <ac:spMk id="4" creationId="{D5CD7B30-8703-574A-B09B-F5D092653F3F}"/>
          </ac:spMkLst>
        </pc:spChg>
        <pc:spChg chg="mod">
          <ac:chgData name="OH YOUNGJEA" userId="004085827990ef31" providerId="LiveId" clId="{C8132841-3322-4736-84AC-C88FB4676484}" dt="2020-09-18T20:48:31.233" v="13643" actId="255"/>
          <ac:spMkLst>
            <pc:docMk/>
            <pc:sldMk cId="3200998318" sldId="897"/>
            <ac:spMk id="5" creationId="{321E2F67-3910-B84B-9A16-F804409D0D6E}"/>
          </ac:spMkLst>
        </pc:spChg>
      </pc:sldChg>
      <pc:sldChg chg="modSp mod">
        <pc:chgData name="OH YOUNGJEA" userId="004085827990ef31" providerId="LiveId" clId="{C8132841-3322-4736-84AC-C88FB4676484}" dt="2020-09-18T20:48:50.643" v="13649" actId="1076"/>
        <pc:sldMkLst>
          <pc:docMk/>
          <pc:sldMk cId="2371027206" sldId="898"/>
        </pc:sldMkLst>
        <pc:spChg chg="mod">
          <ac:chgData name="OH YOUNGJEA" userId="004085827990ef31" providerId="LiveId" clId="{C8132841-3322-4736-84AC-C88FB4676484}" dt="2020-09-18T20:48:38.583" v="13645" actId="1076"/>
          <ac:spMkLst>
            <pc:docMk/>
            <pc:sldMk cId="2371027206" sldId="898"/>
            <ac:spMk id="2" creationId="{378BD905-FF1D-4C61-AFE6-F49692A0E0E2}"/>
          </ac:spMkLst>
        </pc:spChg>
        <pc:picChg chg="mod">
          <ac:chgData name="OH YOUNGJEA" userId="004085827990ef31" providerId="LiveId" clId="{C8132841-3322-4736-84AC-C88FB4676484}" dt="2020-09-18T20:48:50.643" v="13649" actId="1076"/>
          <ac:picMkLst>
            <pc:docMk/>
            <pc:sldMk cId="2371027206" sldId="898"/>
            <ac:picMk id="5" creationId="{B3794DA5-A619-45DE-8717-FB433561CE6C}"/>
          </ac:picMkLst>
        </pc:picChg>
      </pc:sldChg>
      <pc:sldChg chg="addSp delSp modSp mod">
        <pc:chgData name="OH YOUNGJEA" userId="004085827990ef31" providerId="LiveId" clId="{C8132841-3322-4736-84AC-C88FB4676484}" dt="2020-09-17T19:19:01.566" v="7156" actId="255"/>
        <pc:sldMkLst>
          <pc:docMk/>
          <pc:sldMk cId="2321109312" sldId="902"/>
        </pc:sldMkLst>
        <pc:spChg chg="mod">
          <ac:chgData name="OH YOUNGJEA" userId="004085827990ef31" providerId="LiveId" clId="{C8132841-3322-4736-84AC-C88FB4676484}" dt="2020-09-17T19:19:01.566" v="7156" actId="255"/>
          <ac:spMkLst>
            <pc:docMk/>
            <pc:sldMk cId="2321109312" sldId="902"/>
            <ac:spMk id="2" creationId="{79AB1BD7-64BC-4F88-B505-FA3A56F43E01}"/>
          </ac:spMkLst>
        </pc:spChg>
        <pc:spChg chg="del">
          <ac:chgData name="OH YOUNGJEA" userId="004085827990ef31" providerId="LiveId" clId="{C8132841-3322-4736-84AC-C88FB4676484}" dt="2020-09-17T19:18:47.276" v="7150" actId="478"/>
          <ac:spMkLst>
            <pc:docMk/>
            <pc:sldMk cId="2321109312" sldId="902"/>
            <ac:spMk id="5" creationId="{4499D53C-3BDF-4FF6-B4B8-949428549C0B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6" creationId="{C87D7877-BD59-4536-836B-9737D07EF062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7" creationId="{753850F0-6719-4689-A918-FA9B48027B55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8" creationId="{3A990B93-EABE-49B4-A455-AA9E9C4641D3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9" creationId="{391B6E49-0248-4440-A513-426330C4859F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0" creationId="{EB0BFAC7-3A6A-41DF-BC40-820C2336089A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1" creationId="{17DA70C2-19DF-4A61-8086-735804E56C64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2" creationId="{44A2060A-4607-4432-9B93-872DF4AA70BA}"/>
          </ac:spMkLst>
        </pc:spChg>
        <pc:picChg chg="add mod">
          <ac:chgData name="OH YOUNGJEA" userId="004085827990ef31" providerId="LiveId" clId="{C8132841-3322-4736-84AC-C88FB4676484}" dt="2020-09-17T19:18:54.564" v="7154" actId="1076"/>
          <ac:picMkLst>
            <pc:docMk/>
            <pc:sldMk cId="2321109312" sldId="902"/>
            <ac:picMk id="4" creationId="{EAC84CF2-E7E9-46F9-AED4-B8244A963BDB}"/>
          </ac:picMkLst>
        </pc:picChg>
      </pc:sldChg>
      <pc:sldChg chg="del">
        <pc:chgData name="OH YOUNGJEA" userId="004085827990ef31" providerId="LiveId" clId="{C8132841-3322-4736-84AC-C88FB4676484}" dt="2020-09-17T19:20:31.722" v="7164" actId="47"/>
        <pc:sldMkLst>
          <pc:docMk/>
          <pc:sldMk cId="2440569238" sldId="916"/>
        </pc:sldMkLst>
      </pc:sldChg>
      <pc:sldChg chg="modSp mod">
        <pc:chgData name="OH YOUNGJEA" userId="004085827990ef31" providerId="LiveId" clId="{C8132841-3322-4736-84AC-C88FB4676484}" dt="2020-09-18T20:47:30.797" v="13631" actId="1076"/>
        <pc:sldMkLst>
          <pc:docMk/>
          <pc:sldMk cId="4047876544" sldId="918"/>
        </pc:sldMkLst>
        <pc:spChg chg="mod">
          <ac:chgData name="OH YOUNGJEA" userId="004085827990ef31" providerId="LiveId" clId="{C8132841-3322-4736-84AC-C88FB4676484}" dt="2020-09-18T20:46:24.055" v="13615" actId="255"/>
          <ac:spMkLst>
            <pc:docMk/>
            <pc:sldMk cId="4047876544" sldId="918"/>
            <ac:spMk id="2" creationId="{BA74E5E6-C0EA-4197-81C9-F4D54E474DB2}"/>
          </ac:spMkLst>
        </pc:spChg>
        <pc:spChg chg="mod">
          <ac:chgData name="OH YOUNGJEA" userId="004085827990ef31" providerId="LiveId" clId="{C8132841-3322-4736-84AC-C88FB4676484}" dt="2020-09-18T20:47:30.797" v="13631" actId="1076"/>
          <ac:spMkLst>
            <pc:docMk/>
            <pc:sldMk cId="4047876544" sldId="918"/>
            <ac:spMk id="3" creationId="{B8D08501-A70C-41A0-8CF0-31C2440A09D9}"/>
          </ac:spMkLst>
        </pc:spChg>
      </pc:sldChg>
      <pc:sldChg chg="modSp mod">
        <pc:chgData name="OH YOUNGJEA" userId="004085827990ef31" providerId="LiveId" clId="{C8132841-3322-4736-84AC-C88FB4676484}" dt="2020-09-18T02:09:17.488" v="11111" actId="1076"/>
        <pc:sldMkLst>
          <pc:docMk/>
          <pc:sldMk cId="1896503492" sldId="919"/>
        </pc:sldMkLst>
        <pc:spChg chg="mod">
          <ac:chgData name="OH YOUNGJEA" userId="004085827990ef31" providerId="LiveId" clId="{C8132841-3322-4736-84AC-C88FB4676484}" dt="2020-09-18T02:09:15.108" v="11110" actId="14100"/>
          <ac:spMkLst>
            <pc:docMk/>
            <pc:sldMk cId="1896503492" sldId="919"/>
            <ac:spMk id="2" creationId="{35F376CF-B50C-8B45-919A-32BD5BE402E7}"/>
          </ac:spMkLst>
        </pc:spChg>
        <pc:spChg chg="mod">
          <ac:chgData name="OH YOUNGJEA" userId="004085827990ef31" providerId="LiveId" clId="{C8132841-3322-4736-84AC-C88FB4676484}" dt="2020-09-18T02:09:17.488" v="11111" actId="1076"/>
          <ac:spMkLst>
            <pc:docMk/>
            <pc:sldMk cId="1896503492" sldId="919"/>
            <ac:spMk id="3" creationId="{54FB295F-53C3-CC4D-B95C-056568260F0F}"/>
          </ac:spMkLst>
        </pc:spChg>
      </pc:sldChg>
      <pc:sldChg chg="modSp del mod">
        <pc:chgData name="OH YOUNGJEA" userId="004085827990ef31" providerId="LiveId" clId="{C8132841-3322-4736-84AC-C88FB4676484}" dt="2020-09-18T02:08:35.956" v="11105" actId="2696"/>
        <pc:sldMkLst>
          <pc:docMk/>
          <pc:sldMk cId="2257422360" sldId="919"/>
        </pc:sldMkLst>
        <pc:spChg chg="mod">
          <ac:chgData name="OH YOUNGJEA" userId="004085827990ef31" providerId="LiveId" clId="{C8132841-3322-4736-84AC-C88FB4676484}" dt="2020-09-17T19:22:51.636" v="7168" actId="27636"/>
          <ac:spMkLst>
            <pc:docMk/>
            <pc:sldMk cId="2257422360" sldId="919"/>
            <ac:spMk id="3" creationId="{54FB295F-53C3-CC4D-B95C-056568260F0F}"/>
          </ac:spMkLst>
        </pc:spChg>
      </pc:sldChg>
      <pc:sldChg chg="modSp new mod">
        <pc:chgData name="OH YOUNGJEA" userId="004085827990ef31" providerId="LiveId" clId="{C8132841-3322-4736-84AC-C88FB4676484}" dt="2020-09-18T20:52:30.535" v="13674"/>
        <pc:sldMkLst>
          <pc:docMk/>
          <pc:sldMk cId="3098931337" sldId="920"/>
        </pc:sldMkLst>
        <pc:spChg chg="mod">
          <ac:chgData name="OH YOUNGJEA" userId="004085827990ef31" providerId="LiveId" clId="{C8132841-3322-4736-84AC-C88FB4676484}" dt="2020-09-18T00:27:28.221" v="7890" actId="14100"/>
          <ac:spMkLst>
            <pc:docMk/>
            <pc:sldMk cId="3098931337" sldId="920"/>
            <ac:spMk id="2" creationId="{7981F838-8AF4-4C39-B7D5-06B3CE33DB3C}"/>
          </ac:spMkLst>
        </pc:spChg>
        <pc:spChg chg="mod">
          <ac:chgData name="OH YOUNGJEA" userId="004085827990ef31" providerId="LiveId" clId="{C8132841-3322-4736-84AC-C88FB4676484}" dt="2020-09-18T20:52:30.535" v="13674"/>
          <ac:spMkLst>
            <pc:docMk/>
            <pc:sldMk cId="3098931337" sldId="920"/>
            <ac:spMk id="3" creationId="{EABE70E0-0354-4E9D-9F10-C18403E60DA8}"/>
          </ac:spMkLst>
        </pc:spChg>
      </pc:sldChg>
      <pc:sldChg chg="modSp new mod">
        <pc:chgData name="OH YOUNGJEA" userId="004085827990ef31" providerId="LiveId" clId="{C8132841-3322-4736-84AC-C88FB4676484}" dt="2020-09-18T01:04:42.366" v="9985" actId="20577"/>
        <pc:sldMkLst>
          <pc:docMk/>
          <pc:sldMk cId="3312945596" sldId="921"/>
        </pc:sldMkLst>
        <pc:spChg chg="mod">
          <ac:chgData name="OH YOUNGJEA" userId="004085827990ef31" providerId="LiveId" clId="{C8132841-3322-4736-84AC-C88FB4676484}" dt="2020-09-18T00:35:52.922" v="8308" actId="20577"/>
          <ac:spMkLst>
            <pc:docMk/>
            <pc:sldMk cId="3312945596" sldId="921"/>
            <ac:spMk id="2" creationId="{02F63D36-DE65-4556-A130-849BFA2B683D}"/>
          </ac:spMkLst>
        </pc:spChg>
        <pc:spChg chg="mod">
          <ac:chgData name="OH YOUNGJEA" userId="004085827990ef31" providerId="LiveId" clId="{C8132841-3322-4736-84AC-C88FB4676484}" dt="2020-09-18T01:04:42.366" v="9985" actId="20577"/>
          <ac:spMkLst>
            <pc:docMk/>
            <pc:sldMk cId="3312945596" sldId="921"/>
            <ac:spMk id="3" creationId="{EBFBB03E-2B2F-4E29-8E77-3F34EE1C3150}"/>
          </ac:spMkLst>
        </pc:spChg>
      </pc:sldChg>
      <pc:sldChg chg="modSp new mod">
        <pc:chgData name="OH YOUNGJEA" userId="004085827990ef31" providerId="LiveId" clId="{C8132841-3322-4736-84AC-C88FB4676484}" dt="2020-09-18T01:21:04.780" v="10467" actId="27636"/>
        <pc:sldMkLst>
          <pc:docMk/>
          <pc:sldMk cId="1098362564" sldId="922"/>
        </pc:sldMkLst>
        <pc:spChg chg="mod">
          <ac:chgData name="OH YOUNGJEA" userId="004085827990ef31" providerId="LiveId" clId="{C8132841-3322-4736-84AC-C88FB4676484}" dt="2020-09-18T00:43:39.270" v="8890" actId="20577"/>
          <ac:spMkLst>
            <pc:docMk/>
            <pc:sldMk cId="1098362564" sldId="922"/>
            <ac:spMk id="2" creationId="{5B26A758-2717-4364-B2EF-F6B184ADDCD8}"/>
          </ac:spMkLst>
        </pc:spChg>
        <pc:spChg chg="mod">
          <ac:chgData name="OH YOUNGJEA" userId="004085827990ef31" providerId="LiveId" clId="{C8132841-3322-4736-84AC-C88FB4676484}" dt="2020-09-18T01:21:04.780" v="10467" actId="27636"/>
          <ac:spMkLst>
            <pc:docMk/>
            <pc:sldMk cId="1098362564" sldId="922"/>
            <ac:spMk id="3" creationId="{2865229E-4D87-4921-B6B7-471848BF7BB0}"/>
          </ac:spMkLst>
        </pc:spChg>
      </pc:sldChg>
      <pc:sldChg chg="modSp mod">
        <pc:chgData name="OH YOUNGJEA" userId="004085827990ef31" providerId="LiveId" clId="{C8132841-3322-4736-84AC-C88FB4676484}" dt="2020-09-18T01:21:41.059" v="10481" actId="20577"/>
        <pc:sldMkLst>
          <pc:docMk/>
          <pc:sldMk cId="2289815712" sldId="923"/>
        </pc:sldMkLst>
        <pc:spChg chg="mod">
          <ac:chgData name="OH YOUNGJEA" userId="004085827990ef31" providerId="LiveId" clId="{C8132841-3322-4736-84AC-C88FB4676484}" dt="2020-09-18T01:21:41.059" v="10481" actId="20577"/>
          <ac:spMkLst>
            <pc:docMk/>
            <pc:sldMk cId="2289815712" sldId="923"/>
            <ac:spMk id="2" creationId="{011C9B1E-E2FC-D742-9BD3-6C3981142F4E}"/>
          </ac:spMkLst>
        </pc:spChg>
      </pc:sldChg>
      <pc:sldChg chg="delSp mod">
        <pc:chgData name="OH YOUNGJEA" userId="004085827990ef31" providerId="LiveId" clId="{C8132841-3322-4736-84AC-C88FB4676484}" dt="2020-09-18T01:21:30.035" v="10468" actId="478"/>
        <pc:sldMkLst>
          <pc:docMk/>
          <pc:sldMk cId="439824599" sldId="924"/>
        </pc:sldMkLst>
        <pc:spChg chg="del">
          <ac:chgData name="OH YOUNGJEA" userId="004085827990ef31" providerId="LiveId" clId="{C8132841-3322-4736-84AC-C88FB4676484}" dt="2020-09-18T01:21:30.035" v="10468" actId="478"/>
          <ac:spMkLst>
            <pc:docMk/>
            <pc:sldMk cId="439824599" sldId="924"/>
            <ac:spMk id="2" creationId="{47BFF9A0-CCB8-C240-AE0E-A99B2A4020CF}"/>
          </ac:spMkLst>
        </pc:spChg>
      </pc:sldChg>
      <pc:sldChg chg="delSp mod">
        <pc:chgData name="OH YOUNGJEA" userId="004085827990ef31" providerId="LiveId" clId="{C8132841-3322-4736-84AC-C88FB4676484}" dt="2020-09-18T01:21:56.783" v="10482" actId="478"/>
        <pc:sldMkLst>
          <pc:docMk/>
          <pc:sldMk cId="196801436" sldId="926"/>
        </pc:sldMkLst>
        <pc:spChg chg="del">
          <ac:chgData name="OH YOUNGJEA" userId="004085827990ef31" providerId="LiveId" clId="{C8132841-3322-4736-84AC-C88FB4676484}" dt="2020-09-18T01:21:56.783" v="10482" actId="478"/>
          <ac:spMkLst>
            <pc:docMk/>
            <pc:sldMk cId="196801436" sldId="926"/>
            <ac:spMk id="2" creationId="{724E04A5-81A1-B84D-9580-87F9BA3CC27A}"/>
          </ac:spMkLst>
        </pc:spChg>
      </pc:sldChg>
      <pc:sldChg chg="delSp mod">
        <pc:chgData name="OH YOUNGJEA" userId="004085827990ef31" providerId="LiveId" clId="{C8132841-3322-4736-84AC-C88FB4676484}" dt="2020-09-18T01:22:01.100" v="10483" actId="478"/>
        <pc:sldMkLst>
          <pc:docMk/>
          <pc:sldMk cId="479793782" sldId="927"/>
        </pc:sldMkLst>
        <pc:spChg chg="del">
          <ac:chgData name="OH YOUNGJEA" userId="004085827990ef31" providerId="LiveId" clId="{C8132841-3322-4736-84AC-C88FB4676484}" dt="2020-09-18T01:22:01.100" v="10483" actId="478"/>
          <ac:spMkLst>
            <pc:docMk/>
            <pc:sldMk cId="479793782" sldId="927"/>
            <ac:spMk id="2" creationId="{5A0F8AE4-132D-5B4C-A14C-74B52BE17CF8}"/>
          </ac:spMkLst>
        </pc:spChg>
      </pc:sldChg>
      <pc:sldChg chg="addSp delSp modSp new mod">
        <pc:chgData name="OH YOUNGJEA" userId="004085827990ef31" providerId="LiveId" clId="{C8132841-3322-4736-84AC-C88FB4676484}" dt="2020-09-18T00:49:33.553" v="9018" actId="1076"/>
        <pc:sldMkLst>
          <pc:docMk/>
          <pc:sldMk cId="1695197653" sldId="928"/>
        </pc:sldMkLst>
        <pc:spChg chg="mod">
          <ac:chgData name="OH YOUNGJEA" userId="004085827990ef31" providerId="LiveId" clId="{C8132841-3322-4736-84AC-C88FB4676484}" dt="2020-09-18T00:49:25.273" v="9015"/>
          <ac:spMkLst>
            <pc:docMk/>
            <pc:sldMk cId="1695197653" sldId="928"/>
            <ac:spMk id="2" creationId="{32236B31-37DB-4CE5-8402-D6A454A751F3}"/>
          </ac:spMkLst>
        </pc:spChg>
        <pc:spChg chg="del">
          <ac:chgData name="OH YOUNGJEA" userId="004085827990ef31" providerId="LiveId" clId="{C8132841-3322-4736-84AC-C88FB4676484}" dt="2020-09-18T00:48:01.930" v="8900" actId="22"/>
          <ac:spMkLst>
            <pc:docMk/>
            <pc:sldMk cId="1695197653" sldId="928"/>
            <ac:spMk id="3" creationId="{6E69276F-8CCB-4826-9BD1-7955344695E6}"/>
          </ac:spMkLst>
        </pc:spChg>
        <pc:picChg chg="add mod ord">
          <ac:chgData name="OH YOUNGJEA" userId="004085827990ef31" providerId="LiveId" clId="{C8132841-3322-4736-84AC-C88FB4676484}" dt="2020-09-18T00:49:33.553" v="9018" actId="1076"/>
          <ac:picMkLst>
            <pc:docMk/>
            <pc:sldMk cId="1695197653" sldId="928"/>
            <ac:picMk id="5" creationId="{A0100D58-7E75-4551-8678-92336D4D94DF}"/>
          </ac:picMkLst>
        </pc:picChg>
      </pc:sldChg>
      <pc:sldChg chg="addSp delSp modSp new mod ord">
        <pc:chgData name="OH YOUNGJEA" userId="004085827990ef31" providerId="LiveId" clId="{C8132841-3322-4736-84AC-C88FB4676484}" dt="2020-09-18T00:56:45.237" v="9301"/>
        <pc:sldMkLst>
          <pc:docMk/>
          <pc:sldMk cId="1110486758" sldId="929"/>
        </pc:sldMkLst>
        <pc:spChg chg="mod">
          <ac:chgData name="OH YOUNGJEA" userId="004085827990ef31" providerId="LiveId" clId="{C8132841-3322-4736-84AC-C88FB4676484}" dt="2020-09-18T00:51:13.217" v="9053"/>
          <ac:spMkLst>
            <pc:docMk/>
            <pc:sldMk cId="1110486758" sldId="929"/>
            <ac:spMk id="2" creationId="{2480BC7F-C0DE-43D2-A9F7-5ACE25092B2A}"/>
          </ac:spMkLst>
        </pc:spChg>
        <pc:spChg chg="del">
          <ac:chgData name="OH YOUNGJEA" userId="004085827990ef31" providerId="LiveId" clId="{C8132841-3322-4736-84AC-C88FB4676484}" dt="2020-09-18T00:50:55.915" v="9020" actId="22"/>
          <ac:spMkLst>
            <pc:docMk/>
            <pc:sldMk cId="1110486758" sldId="929"/>
            <ac:spMk id="3" creationId="{39740328-A3CB-40BE-928F-3FA900948923}"/>
          </ac:spMkLst>
        </pc:spChg>
        <pc:spChg chg="add mod">
          <ac:chgData name="OH YOUNGJEA" userId="004085827990ef31" providerId="LiveId" clId="{C8132841-3322-4736-84AC-C88FB4676484}" dt="2020-09-18T00:53:30.272" v="9295" actId="1076"/>
          <ac:spMkLst>
            <pc:docMk/>
            <pc:sldMk cId="1110486758" sldId="929"/>
            <ac:spMk id="6" creationId="{D72E9E9D-AEFC-4C7D-AB7C-FF1A345E2416}"/>
          </ac:spMkLst>
        </pc:spChg>
        <pc:spChg chg="add del mod">
          <ac:chgData name="OH YOUNGJEA" userId="004085827990ef31" providerId="LiveId" clId="{C8132841-3322-4736-84AC-C88FB4676484}" dt="2020-09-18T00:54:44.338" v="9299" actId="478"/>
          <ac:spMkLst>
            <pc:docMk/>
            <pc:sldMk cId="1110486758" sldId="929"/>
            <ac:spMk id="7" creationId="{8194A280-10BB-4791-BA52-534BD366ADFC}"/>
          </ac:spMkLst>
        </pc:spChg>
        <pc:picChg chg="add mod ord">
          <ac:chgData name="OH YOUNGJEA" userId="004085827990ef31" providerId="LiveId" clId="{C8132841-3322-4736-84AC-C88FB4676484}" dt="2020-09-18T00:51:16.735" v="9055" actId="1076"/>
          <ac:picMkLst>
            <pc:docMk/>
            <pc:sldMk cId="1110486758" sldId="929"/>
            <ac:picMk id="5" creationId="{3BB424C6-E75B-4302-A95A-4EAC3E326353}"/>
          </ac:picMkLst>
        </pc:picChg>
      </pc:sldChg>
      <pc:sldChg chg="addSp delSp modSp new mod">
        <pc:chgData name="OH YOUNGJEA" userId="004085827990ef31" providerId="LiveId" clId="{C8132841-3322-4736-84AC-C88FB4676484}" dt="2020-09-18T01:03:28.705" v="9921" actId="1076"/>
        <pc:sldMkLst>
          <pc:docMk/>
          <pc:sldMk cId="3953752234" sldId="930"/>
        </pc:sldMkLst>
        <pc:spChg chg="mod">
          <ac:chgData name="OH YOUNGJEA" userId="004085827990ef31" providerId="LiveId" clId="{C8132841-3322-4736-84AC-C88FB4676484}" dt="2020-09-18T01:03:28.705" v="9921" actId="1076"/>
          <ac:spMkLst>
            <pc:docMk/>
            <pc:sldMk cId="3953752234" sldId="930"/>
            <ac:spMk id="2" creationId="{F7A7FA73-94BF-47AD-930D-ED61063999DB}"/>
          </ac:spMkLst>
        </pc:spChg>
        <pc:spChg chg="del">
          <ac:chgData name="OH YOUNGJEA" userId="004085827990ef31" providerId="LiveId" clId="{C8132841-3322-4736-84AC-C88FB4676484}" dt="2020-09-18T00:56:52.168" v="9303" actId="22"/>
          <ac:spMkLst>
            <pc:docMk/>
            <pc:sldMk cId="3953752234" sldId="930"/>
            <ac:spMk id="3" creationId="{CEFF9A73-A812-4382-B86C-609C177351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6" creationId="{210CF62D-0F58-42D3-8B90-BFE82887A9E6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8" creationId="{CBCCD6BD-80C1-4D6E-9DA2-5763F10A0A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9" creationId="{A435E503-5A88-455C-A252-BA9B73EF2599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10" creationId="{B36461B6-A062-4B0D-A756-C240FACB71D4}"/>
          </ac:spMkLst>
        </pc:spChg>
        <pc:picChg chg="add mod ord">
          <ac:chgData name="OH YOUNGJEA" userId="004085827990ef31" providerId="LiveId" clId="{C8132841-3322-4736-84AC-C88FB4676484}" dt="2020-09-18T01:03:24.665" v="9920" actId="1036"/>
          <ac:picMkLst>
            <pc:docMk/>
            <pc:sldMk cId="3953752234" sldId="930"/>
            <ac:picMk id="5" creationId="{99679AFC-E7B5-4264-8904-4929DC4DAC0D}"/>
          </ac:picMkLst>
        </pc:picChg>
      </pc:sldChg>
      <pc:sldChg chg="addSp delSp modSp add mod">
        <pc:chgData name="OH YOUNGJEA" userId="004085827990ef31" providerId="LiveId" clId="{C8132841-3322-4736-84AC-C88FB4676484}" dt="2020-09-18T01:29:48.856" v="10547" actId="20577"/>
        <pc:sldMkLst>
          <pc:docMk/>
          <pc:sldMk cId="2856131194" sldId="931"/>
        </pc:sldMkLst>
        <pc:spChg chg="mod">
          <ac:chgData name="OH YOUNGJEA" userId="004085827990ef31" providerId="LiveId" clId="{C8132841-3322-4736-84AC-C88FB4676484}" dt="2020-09-18T01:29:48.856" v="10547" actId="20577"/>
          <ac:spMkLst>
            <pc:docMk/>
            <pc:sldMk cId="2856131194" sldId="931"/>
            <ac:spMk id="2" creationId="{011C9B1E-E2FC-D742-9BD3-6C3981142F4E}"/>
          </ac:spMkLst>
        </pc:spChg>
        <pc:spChg chg="del">
          <ac:chgData name="OH YOUNGJEA" userId="004085827990ef31" providerId="LiveId" clId="{C8132841-3322-4736-84AC-C88FB4676484}" dt="2020-09-18T01:28:57.566" v="10543" actId="478"/>
          <ac:spMkLst>
            <pc:docMk/>
            <pc:sldMk cId="2856131194" sldId="931"/>
            <ac:spMk id="3" creationId="{EB370E7D-4684-6E40-A402-AACB9FCE4277}"/>
          </ac:spMkLst>
        </pc:spChg>
        <pc:spChg chg="add del mod">
          <ac:chgData name="OH YOUNGJEA" userId="004085827990ef31" providerId="LiveId" clId="{C8132841-3322-4736-84AC-C88FB4676484}" dt="2020-09-18T01:28:59.648" v="10544" actId="478"/>
          <ac:spMkLst>
            <pc:docMk/>
            <pc:sldMk cId="2856131194" sldId="931"/>
            <ac:spMk id="5" creationId="{B75CD043-4F50-43F7-8C72-16B830C327A0}"/>
          </ac:spMkLst>
        </pc:spChg>
      </pc:sldChg>
      <pc:sldChg chg="delSp modSp new mod">
        <pc:chgData name="OH YOUNGJEA" userId="004085827990ef31" providerId="LiveId" clId="{C8132841-3322-4736-84AC-C88FB4676484}" dt="2020-09-18T02:22:35.416" v="11121"/>
        <pc:sldMkLst>
          <pc:docMk/>
          <pc:sldMk cId="1639377777" sldId="932"/>
        </pc:sldMkLst>
        <pc:spChg chg="del">
          <ac:chgData name="OH YOUNGJEA" userId="004085827990ef31" providerId="LiveId" clId="{C8132841-3322-4736-84AC-C88FB4676484}" dt="2020-09-18T01:50:59.520" v="10657" actId="478"/>
          <ac:spMkLst>
            <pc:docMk/>
            <pc:sldMk cId="1639377777" sldId="932"/>
            <ac:spMk id="2" creationId="{8CE988CD-B56D-44A7-8188-83E42007673D}"/>
          </ac:spMkLst>
        </pc:spChg>
        <pc:spChg chg="mod">
          <ac:chgData name="OH YOUNGJEA" userId="004085827990ef31" providerId="LiveId" clId="{C8132841-3322-4736-84AC-C88FB4676484}" dt="2020-09-18T02:22:35.416" v="11121"/>
          <ac:spMkLst>
            <pc:docMk/>
            <pc:sldMk cId="1639377777" sldId="932"/>
            <ac:spMk id="3" creationId="{494083B9-2062-4356-AB94-F8E6ED9F504F}"/>
          </ac:spMkLst>
        </pc:spChg>
      </pc:sldChg>
      <pc:sldChg chg="modSp add mod">
        <pc:chgData name="OH YOUNGJEA" userId="004085827990ef31" providerId="LiveId" clId="{C8132841-3322-4736-84AC-C88FB4676484}" dt="2020-09-18T03:26:33.281" v="11188"/>
        <pc:sldMkLst>
          <pc:docMk/>
          <pc:sldMk cId="1899172569" sldId="933"/>
        </pc:sldMkLst>
        <pc:spChg chg="mod">
          <ac:chgData name="OH YOUNGJEA" userId="004085827990ef31" providerId="LiveId" clId="{C8132841-3322-4736-84AC-C88FB4676484}" dt="2020-09-18T03:26:33.281" v="11188"/>
          <ac:spMkLst>
            <pc:docMk/>
            <pc:sldMk cId="1899172569" sldId="933"/>
            <ac:spMk id="3" creationId="{58FC1837-27BA-47F2-97D4-66AA654F5584}"/>
          </ac:spMkLst>
        </pc:spChg>
      </pc:sldChg>
      <pc:sldChg chg="addSp delSp modSp new mod">
        <pc:chgData name="OH YOUNGJEA" userId="004085827990ef31" providerId="LiveId" clId="{C8132841-3322-4736-84AC-C88FB4676484}" dt="2020-09-18T03:27:30.200" v="11202" actId="1076"/>
        <pc:sldMkLst>
          <pc:docMk/>
          <pc:sldMk cId="2032553851" sldId="934"/>
        </pc:sldMkLst>
        <pc:spChg chg="del">
          <ac:chgData name="OH YOUNGJEA" userId="004085827990ef31" providerId="LiveId" clId="{C8132841-3322-4736-84AC-C88FB4676484}" dt="2020-09-18T03:26:42.898" v="11191" actId="478"/>
          <ac:spMkLst>
            <pc:docMk/>
            <pc:sldMk cId="2032553851" sldId="934"/>
            <ac:spMk id="2" creationId="{1C1786D7-4BAF-4696-A76E-179987E33F9C}"/>
          </ac:spMkLst>
        </pc:spChg>
        <pc:spChg chg="del">
          <ac:chgData name="OH YOUNGJEA" userId="004085827990ef31" providerId="LiveId" clId="{C8132841-3322-4736-84AC-C88FB4676484}" dt="2020-09-18T03:26:41.156" v="11190" actId="478"/>
          <ac:spMkLst>
            <pc:docMk/>
            <pc:sldMk cId="2032553851" sldId="934"/>
            <ac:spMk id="3" creationId="{7C6B79D4-E878-4435-81D7-E4CC0B8ECDEE}"/>
          </ac:spMkLst>
        </pc:spChg>
        <pc:spChg chg="add mod">
          <ac:chgData name="OH YOUNGJEA" userId="004085827990ef31" providerId="LiveId" clId="{C8132841-3322-4736-84AC-C88FB4676484}" dt="2020-09-18T03:27:30.200" v="11202" actId="1076"/>
          <ac:spMkLst>
            <pc:docMk/>
            <pc:sldMk cId="2032553851" sldId="934"/>
            <ac:spMk id="5" creationId="{52299FF1-FA61-4C88-9280-5DBFB2BCAABB}"/>
          </ac:spMkLst>
        </pc:spChg>
      </pc:sldChg>
      <pc:sldChg chg="addSp delSp modSp new del mod">
        <pc:chgData name="OH YOUNGJEA" userId="004085827990ef31" providerId="LiveId" clId="{C8132841-3322-4736-84AC-C88FB4676484}" dt="2020-09-18T03:29:06.634" v="11226" actId="47"/>
        <pc:sldMkLst>
          <pc:docMk/>
          <pc:sldMk cId="2474426947" sldId="935"/>
        </pc:sldMkLst>
        <pc:spChg chg="del">
          <ac:chgData name="OH YOUNGJEA" userId="004085827990ef31" providerId="LiveId" clId="{C8132841-3322-4736-84AC-C88FB4676484}" dt="2020-09-18T03:27:33.933" v="11203" actId="478"/>
          <ac:spMkLst>
            <pc:docMk/>
            <pc:sldMk cId="2474426947" sldId="935"/>
            <ac:spMk id="2" creationId="{BF97256D-CE61-433D-AD06-CF3595056E0A}"/>
          </ac:spMkLst>
        </pc:spChg>
        <pc:spChg chg="del">
          <ac:chgData name="OH YOUNGJEA" userId="004085827990ef31" providerId="LiveId" clId="{C8132841-3322-4736-84AC-C88FB4676484}" dt="2020-09-18T03:26:58.656" v="11193" actId="22"/>
          <ac:spMkLst>
            <pc:docMk/>
            <pc:sldMk cId="2474426947" sldId="935"/>
            <ac:spMk id="3" creationId="{2B872907-EF1C-492C-99B0-32B6175D92A7}"/>
          </ac:spMkLst>
        </pc:spChg>
        <pc:spChg chg="add del mod">
          <ac:chgData name="OH YOUNGJEA" userId="004085827990ef31" providerId="LiveId" clId="{C8132841-3322-4736-84AC-C88FB4676484}" dt="2020-09-18T03:27:01.343" v="11194" actId="478"/>
          <ac:spMkLst>
            <pc:docMk/>
            <pc:sldMk cId="2474426947" sldId="935"/>
            <ac:spMk id="5" creationId="{FE185763-801E-45B6-8D48-A07B24E9B69B}"/>
          </ac:spMkLst>
        </pc:spChg>
        <pc:spChg chg="add del mod">
          <ac:chgData name="OH YOUNGJEA" userId="004085827990ef31" providerId="LiveId" clId="{C8132841-3322-4736-84AC-C88FB4676484}" dt="2020-09-18T03:28:24.261" v="11218" actId="21"/>
          <ac:spMkLst>
            <pc:docMk/>
            <pc:sldMk cId="2474426947" sldId="935"/>
            <ac:spMk id="7" creationId="{0B7ABB5D-7986-4DB6-87B1-1F21BA269198}"/>
          </ac:spMkLst>
        </pc:spChg>
      </pc:sldChg>
      <pc:sldChg chg="addSp delSp modSp new mod">
        <pc:chgData name="OH YOUNGJEA" userId="004085827990ef31" providerId="LiveId" clId="{C8132841-3322-4736-84AC-C88FB4676484}" dt="2020-09-18T03:28:12.612" v="11217" actId="1076"/>
        <pc:sldMkLst>
          <pc:docMk/>
          <pc:sldMk cId="83313846" sldId="936"/>
        </pc:sldMkLst>
        <pc:spChg chg="del">
          <ac:chgData name="OH YOUNGJEA" userId="004085827990ef31" providerId="LiveId" clId="{C8132841-3322-4736-84AC-C88FB4676484}" dt="2020-09-18T03:27:45.094" v="11207" actId="478"/>
          <ac:spMkLst>
            <pc:docMk/>
            <pc:sldMk cId="83313846" sldId="936"/>
            <ac:spMk id="2" creationId="{594E1978-4965-46BA-8350-217505E1257C}"/>
          </ac:spMkLst>
        </pc:spChg>
        <pc:spChg chg="del">
          <ac:chgData name="OH YOUNGJEA" userId="004085827990ef31" providerId="LiveId" clId="{C8132841-3322-4736-84AC-C88FB4676484}" dt="2020-09-18T03:27:43.866" v="11206" actId="478"/>
          <ac:spMkLst>
            <pc:docMk/>
            <pc:sldMk cId="83313846" sldId="936"/>
            <ac:spMk id="3" creationId="{4B463AE1-151B-451F-9AE1-8BF6F7C708C3}"/>
          </ac:spMkLst>
        </pc:spChg>
        <pc:spChg chg="add del">
          <ac:chgData name="OH YOUNGJEA" userId="004085827990ef31" providerId="LiveId" clId="{C8132841-3322-4736-84AC-C88FB4676484}" dt="2020-09-18T03:27:50.089" v="11209" actId="22"/>
          <ac:spMkLst>
            <pc:docMk/>
            <pc:sldMk cId="83313846" sldId="936"/>
            <ac:spMk id="5" creationId="{BC5FD5B7-71F4-4437-AD46-3AE25E02E0DF}"/>
          </ac:spMkLst>
        </pc:spChg>
        <pc:spChg chg="add mod">
          <ac:chgData name="OH YOUNGJEA" userId="004085827990ef31" providerId="LiveId" clId="{C8132841-3322-4736-84AC-C88FB4676484}" dt="2020-09-18T03:28:12.612" v="11217" actId="1076"/>
          <ac:spMkLst>
            <pc:docMk/>
            <pc:sldMk cId="83313846" sldId="936"/>
            <ac:spMk id="7" creationId="{373FF75F-B572-4026-8CC1-5F3A0F8C5E3E}"/>
          </ac:spMkLst>
        </pc:spChg>
      </pc:sldChg>
      <pc:sldChg chg="addSp modSp add mod">
        <pc:chgData name="OH YOUNGJEA" userId="004085827990ef31" providerId="LiveId" clId="{C8132841-3322-4736-84AC-C88FB4676484}" dt="2020-09-18T03:28:32.893" v="11222" actId="1076"/>
        <pc:sldMkLst>
          <pc:docMk/>
          <pc:sldMk cId="1508111585" sldId="937"/>
        </pc:sldMkLst>
        <pc:spChg chg="add mod">
          <ac:chgData name="OH YOUNGJEA" userId="004085827990ef31" providerId="LiveId" clId="{C8132841-3322-4736-84AC-C88FB4676484}" dt="2020-09-18T03:28:32.893" v="11222" actId="1076"/>
          <ac:spMkLst>
            <pc:docMk/>
            <pc:sldMk cId="1508111585" sldId="937"/>
            <ac:spMk id="3" creationId="{BAD81004-03F1-46A7-8AC4-75E20697C96A}"/>
          </ac:spMkLst>
        </pc:spChg>
      </pc:sldChg>
      <pc:sldChg chg="addSp modSp add mod">
        <pc:chgData name="OH YOUNGJEA" userId="004085827990ef31" providerId="LiveId" clId="{C8132841-3322-4736-84AC-C88FB4676484}" dt="2020-09-18T03:28:46.003" v="11225" actId="1076"/>
        <pc:sldMkLst>
          <pc:docMk/>
          <pc:sldMk cId="4233351309" sldId="938"/>
        </pc:sldMkLst>
        <pc:spChg chg="add mod">
          <ac:chgData name="OH YOUNGJEA" userId="004085827990ef31" providerId="LiveId" clId="{C8132841-3322-4736-84AC-C88FB4676484}" dt="2020-09-18T03:28:46.003" v="11225" actId="1076"/>
          <ac:spMkLst>
            <pc:docMk/>
            <pc:sldMk cId="4233351309" sldId="938"/>
            <ac:spMk id="3" creationId="{8E09204D-A13D-4A92-A551-F36750EBD628}"/>
          </ac:spMkLst>
        </pc:spChg>
      </pc:sldChg>
      <pc:sldChg chg="addSp delSp modSp new del mod">
        <pc:chgData name="OH YOUNGJEA" userId="004085827990ef31" providerId="LiveId" clId="{C8132841-3322-4736-84AC-C88FB4676484}" dt="2020-09-18T20:30:43.427" v="13325" actId="2696"/>
        <pc:sldMkLst>
          <pc:docMk/>
          <pc:sldMk cId="2596168415" sldId="939"/>
        </pc:sldMkLst>
        <pc:spChg chg="del">
          <ac:chgData name="OH YOUNGJEA" userId="004085827990ef31" providerId="LiveId" clId="{C8132841-3322-4736-84AC-C88FB4676484}" dt="2020-09-18T03:31:43.364" v="11228" actId="478"/>
          <ac:spMkLst>
            <pc:docMk/>
            <pc:sldMk cId="2596168415" sldId="939"/>
            <ac:spMk id="2" creationId="{B69A0497-168B-4B01-AB36-4D1C05314C62}"/>
          </ac:spMkLst>
        </pc:spChg>
        <pc:spChg chg="del">
          <ac:chgData name="OH YOUNGJEA" userId="004085827990ef31" providerId="LiveId" clId="{C8132841-3322-4736-84AC-C88FB4676484}" dt="2020-09-18T03:31:47.802" v="11229" actId="478"/>
          <ac:spMkLst>
            <pc:docMk/>
            <pc:sldMk cId="2596168415" sldId="939"/>
            <ac:spMk id="3" creationId="{13752BB6-53B9-4C24-99F3-A1F36D426E0B}"/>
          </ac:spMkLst>
        </pc:spChg>
        <pc:spChg chg="add mod">
          <ac:chgData name="OH YOUNGJEA" userId="004085827990ef31" providerId="LiveId" clId="{C8132841-3322-4736-84AC-C88FB4676484}" dt="2020-09-18T03:39:07.186" v="11261" actId="1076"/>
          <ac:spMkLst>
            <pc:docMk/>
            <pc:sldMk cId="2596168415" sldId="939"/>
            <ac:spMk id="5" creationId="{336C1029-0751-4421-B243-AB63D0CAFD5B}"/>
          </ac:spMkLst>
        </pc:spChg>
        <pc:spChg chg="add mod">
          <ac:chgData name="OH YOUNGJEA" userId="004085827990ef31" providerId="LiveId" clId="{C8132841-3322-4736-84AC-C88FB4676484}" dt="2020-09-18T03:37:32.148" v="11257" actId="14100"/>
          <ac:spMkLst>
            <pc:docMk/>
            <pc:sldMk cId="2596168415" sldId="939"/>
            <ac:spMk id="7" creationId="{58EE9968-9A50-41A2-A6A5-E91B418EA37B}"/>
          </ac:spMkLst>
        </pc:spChg>
        <pc:graphicFrameChg chg="add">
          <ac:chgData name="OH YOUNGJEA" userId="004085827990ef31" providerId="LiveId" clId="{C8132841-3322-4736-84AC-C88FB4676484}" dt="2020-09-18T03:37:43.388" v="11258" actId="22"/>
          <ac:graphicFrameMkLst>
            <pc:docMk/>
            <pc:sldMk cId="2596168415" sldId="939"/>
            <ac:graphicFrameMk id="9" creationId="{5C7DFBFF-64F5-4057-BC08-69F0E7A67E2F}"/>
          </ac:graphicFrameMkLst>
        </pc:graphicFrameChg>
        <pc:graphicFrameChg chg="add">
          <ac:chgData name="OH YOUNGJEA" userId="004085827990ef31" providerId="LiveId" clId="{C8132841-3322-4736-84AC-C88FB4676484}" dt="2020-09-18T03:37:46.373" v="11259" actId="22"/>
          <ac:graphicFrameMkLst>
            <pc:docMk/>
            <pc:sldMk cId="2596168415" sldId="939"/>
            <ac:graphicFrameMk id="11" creationId="{9853CC48-B611-4026-8E18-E48984540E19}"/>
          </ac:graphicFrameMkLst>
        </pc:graphicFrame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909260448" sldId="939"/>
        </pc:sldMkLst>
      </pc:sldChg>
      <pc:sldChg chg="addSp modSp mod">
        <pc:chgData name="OH YOUNGJEA" userId="004085827990ef31" providerId="LiveId" clId="{C8132841-3322-4736-84AC-C88FB4676484}" dt="2020-09-18T20:33:12.781" v="13334" actId="1076"/>
        <pc:sldMkLst>
          <pc:docMk/>
          <pc:sldMk cId="1349022229" sldId="940"/>
        </pc:sldMkLst>
        <pc:spChg chg="add mod">
          <ac:chgData name="OH YOUNGJEA" userId="004085827990ef31" providerId="LiveId" clId="{C8132841-3322-4736-84AC-C88FB4676484}" dt="2020-09-18T20:32:56.858" v="13330" actId="14100"/>
          <ac:spMkLst>
            <pc:docMk/>
            <pc:sldMk cId="1349022229" sldId="940"/>
            <ac:spMk id="3" creationId="{C5E9B5AB-B1F9-448A-83BC-204127C8B060}"/>
          </ac:spMkLst>
        </pc:spChg>
        <pc:spChg chg="add mod">
          <ac:chgData name="OH YOUNGJEA" userId="004085827990ef31" providerId="LiveId" clId="{C8132841-3322-4736-84AC-C88FB4676484}" dt="2020-09-18T20:33:12.781" v="13334" actId="1076"/>
          <ac:spMkLst>
            <pc:docMk/>
            <pc:sldMk cId="1349022229" sldId="940"/>
            <ac:spMk id="5" creationId="{0B843AE4-B1B2-4AC3-AD06-9794CDDF240F}"/>
          </ac:spMkLst>
        </pc:sp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582363726" sldId="940"/>
        </pc:sldMkLst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055430745" sldId="940"/>
        </pc:sldMkLst>
      </pc:sldChg>
      <pc:sldChg chg="addSp modSp mod">
        <pc:chgData name="OH YOUNGJEA" userId="004085827990ef31" providerId="LiveId" clId="{C8132841-3322-4736-84AC-C88FB4676484}" dt="2020-09-18T20:36:04.921" v="13391" actId="113"/>
        <pc:sldMkLst>
          <pc:docMk/>
          <pc:sldMk cId="180366817" sldId="941"/>
        </pc:sldMkLst>
        <pc:spChg chg="add mod">
          <ac:chgData name="OH YOUNGJEA" userId="004085827990ef31" providerId="LiveId" clId="{C8132841-3322-4736-84AC-C88FB4676484}" dt="2020-09-18T20:35:06.105" v="13349" actId="1076"/>
          <ac:spMkLst>
            <pc:docMk/>
            <pc:sldMk cId="180366817" sldId="941"/>
            <ac:spMk id="2" creationId="{8B9DEBBC-76D7-42A8-AD94-5624D8F7B2D5}"/>
          </ac:spMkLst>
        </pc:spChg>
        <pc:spChg chg="add mod">
          <ac:chgData name="OH YOUNGJEA" userId="004085827990ef31" providerId="LiveId" clId="{C8132841-3322-4736-84AC-C88FB4676484}" dt="2020-09-18T20:35:08.549" v="13350" actId="1076"/>
          <ac:spMkLst>
            <pc:docMk/>
            <pc:sldMk cId="180366817" sldId="941"/>
            <ac:spMk id="6" creationId="{9A932570-08B8-46A2-A898-406537D072B2}"/>
          </ac:spMkLst>
        </pc:spChg>
        <pc:spChg chg="add mod">
          <ac:chgData name="OH YOUNGJEA" userId="004085827990ef31" providerId="LiveId" clId="{C8132841-3322-4736-84AC-C88FB4676484}" dt="2020-09-18T20:36:04.921" v="13391" actId="113"/>
          <ac:spMkLst>
            <pc:docMk/>
            <pc:sldMk cId="180366817" sldId="941"/>
            <ac:spMk id="7" creationId="{87E9E875-35FF-4AE9-B9E9-35ADA48F3BB1}"/>
          </ac:spMkLst>
        </pc:spChg>
        <pc:spChg chg="add mod">
          <ac:chgData name="OH YOUNGJEA" userId="004085827990ef31" providerId="LiveId" clId="{C8132841-3322-4736-84AC-C88FB4676484}" dt="2020-09-18T20:35:59.764" v="13389" actId="1076"/>
          <ac:spMkLst>
            <pc:docMk/>
            <pc:sldMk cId="180366817" sldId="941"/>
            <ac:spMk id="8" creationId="{BD9D4F2D-2630-44BF-A495-965F8878EFE8}"/>
          </ac:spMkLst>
        </pc:spChg>
      </pc:sldChg>
      <pc:sldChg chg="addSp add del mod">
        <pc:chgData name="OH YOUNGJEA" userId="004085827990ef31" providerId="LiveId" clId="{C8132841-3322-4736-84AC-C88FB4676484}" dt="2020-09-18T20:30:43.427" v="13325" actId="2696"/>
        <pc:sldMkLst>
          <pc:docMk/>
          <pc:sldMk cId="1376817922" sldId="941"/>
        </pc:sldMkLst>
        <pc:graphicFrameChg chg="add">
          <ac:chgData name="OH YOUNGJEA" userId="004085827990ef31" providerId="LiveId" clId="{C8132841-3322-4736-84AC-C88FB4676484}" dt="2020-09-18T03:38:08.399" v="11260" actId="22"/>
          <ac:graphicFrameMkLst>
            <pc:docMk/>
            <pc:sldMk cId="1376817922" sldId="941"/>
            <ac:graphicFrameMk id="3" creationId="{339D7D7C-8C67-4A26-84E2-259FE1A5FA00}"/>
          </ac:graphicFrameMkLst>
        </pc:graphicFrame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33140496" sldId="942"/>
        </pc:sldMkLst>
      </pc:sldChg>
      <pc:sldChg chg="addSp delSp modSp mod">
        <pc:chgData name="OH YOUNGJEA" userId="004085827990ef31" providerId="LiveId" clId="{C8132841-3322-4736-84AC-C88FB4676484}" dt="2020-09-18T20:44:52.841" v="13612" actId="6549"/>
        <pc:sldMkLst>
          <pc:docMk/>
          <pc:sldMk cId="419347359" sldId="942"/>
        </pc:sldMkLst>
        <pc:spChg chg="add mod">
          <ac:chgData name="OH YOUNGJEA" userId="004085827990ef31" providerId="LiveId" clId="{C8132841-3322-4736-84AC-C88FB4676484}" dt="2020-09-18T20:36:33.320" v="13394" actId="14100"/>
          <ac:spMkLst>
            <pc:docMk/>
            <pc:sldMk cId="419347359" sldId="942"/>
            <ac:spMk id="3" creationId="{783A5493-DFF3-4F61-AC5C-207B3D78870D}"/>
          </ac:spMkLst>
        </pc:spChg>
        <pc:spChg chg="add del mod">
          <ac:chgData name="OH YOUNGJEA" userId="004085827990ef31" providerId="LiveId" clId="{C8132841-3322-4736-84AC-C88FB4676484}" dt="2020-09-18T20:44:52.841" v="13612" actId="6549"/>
          <ac:spMkLst>
            <pc:docMk/>
            <pc:sldMk cId="419347359" sldId="942"/>
            <ac:spMk id="5" creationId="{4413A075-053A-4A40-9710-421F3EEAD5AD}"/>
          </ac:spMkLst>
        </pc:spChg>
        <pc:spChg chg="add del mod">
          <ac:chgData name="OH YOUNGJEA" userId="004085827990ef31" providerId="LiveId" clId="{C8132841-3322-4736-84AC-C88FB4676484}" dt="2020-09-18T20:38:05.991" v="13411"/>
          <ac:spMkLst>
            <pc:docMk/>
            <pc:sldMk cId="419347359" sldId="942"/>
            <ac:spMk id="7" creationId="{3C7E3A83-6724-4FD6-92CF-D86AB2B281CC}"/>
          </ac:spMkLst>
        </pc:spChg>
        <pc:spChg chg="add del mod">
          <ac:chgData name="OH YOUNGJEA" userId="004085827990ef31" providerId="LiveId" clId="{C8132841-3322-4736-84AC-C88FB4676484}" dt="2020-09-18T20:38:05.993" v="13413"/>
          <ac:spMkLst>
            <pc:docMk/>
            <pc:sldMk cId="419347359" sldId="942"/>
            <ac:spMk id="9" creationId="{A53ADCD6-6834-4526-BE2C-061DE4E6A622}"/>
          </ac:spMkLst>
        </pc:spChg>
        <pc:spChg chg="add del mod">
          <ac:chgData name="OH YOUNGJEA" userId="004085827990ef31" providerId="LiveId" clId="{C8132841-3322-4736-84AC-C88FB4676484}" dt="2020-09-18T20:38:36.107" v="13418" actId="478"/>
          <ac:spMkLst>
            <pc:docMk/>
            <pc:sldMk cId="419347359" sldId="942"/>
            <ac:spMk id="11" creationId="{B32EA9C7-28D9-4A07-9900-CD538073DB36}"/>
          </ac:spMkLst>
        </pc:sp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963434075" sldId="943"/>
        </pc:sldMkLst>
      </pc:sldChg>
      <pc:sldChg chg="del">
        <pc:chgData name="OH YOUNGJEA" userId="004085827990ef31" providerId="LiveId" clId="{C8132841-3322-4736-84AC-C88FB4676484}" dt="2020-09-18T20:45:36.698" v="13613" actId="47"/>
        <pc:sldMkLst>
          <pc:docMk/>
          <pc:sldMk cId="3054087273" sldId="943"/>
        </pc:sldMkLst>
      </pc:sldChg>
      <pc:sldChg chg="addSp delSp modSp new mod">
        <pc:chgData name="OH YOUNGJEA" userId="004085827990ef31" providerId="LiveId" clId="{C8132841-3322-4736-84AC-C88FB4676484}" dt="2020-09-18T20:14:00.583" v="13018" actId="1076"/>
        <pc:sldMkLst>
          <pc:docMk/>
          <pc:sldMk cId="2350368580" sldId="944"/>
        </pc:sldMkLst>
        <pc:spChg chg="mod">
          <ac:chgData name="OH YOUNGJEA" userId="004085827990ef31" providerId="LiveId" clId="{C8132841-3322-4736-84AC-C88FB4676484}" dt="2020-09-18T20:14:00.583" v="13018" actId="1076"/>
          <ac:spMkLst>
            <pc:docMk/>
            <pc:sldMk cId="2350368580" sldId="944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8:32.738" v="11969" actId="20577"/>
          <ac:spMkLst>
            <pc:docMk/>
            <pc:sldMk cId="2350368580" sldId="944"/>
            <ac:spMk id="3" creationId="{C50D4CFC-FC5D-4DBD-9F1F-DEF63C4EC15B}"/>
          </ac:spMkLst>
        </pc:spChg>
        <pc:picChg chg="add del mod">
          <ac:chgData name="OH YOUNGJEA" userId="004085827990ef31" providerId="LiveId" clId="{C8132841-3322-4736-84AC-C88FB4676484}" dt="2020-09-18T18:50:41.790" v="11887" actId="478"/>
          <ac:picMkLst>
            <pc:docMk/>
            <pc:sldMk cId="2350368580" sldId="944"/>
            <ac:picMk id="5" creationId="{8A05BEC2-CC6D-4620-92B0-E76DFC4068E6}"/>
          </ac:picMkLst>
        </pc:picChg>
        <pc:picChg chg="add mod">
          <ac:chgData name="OH YOUNGJEA" userId="004085827990ef31" providerId="LiveId" clId="{C8132841-3322-4736-84AC-C88FB4676484}" dt="2020-09-18T18:51:04.124" v="11894" actId="1076"/>
          <ac:picMkLst>
            <pc:docMk/>
            <pc:sldMk cId="2350368580" sldId="944"/>
            <ac:picMk id="7" creationId="{2A0F3740-34EB-4518-A814-7A02C5C49CAB}"/>
          </ac:picMkLst>
        </pc:picChg>
      </pc:sldChg>
      <pc:sldChg chg="addSp delSp modSp new mod">
        <pc:chgData name="OH YOUNGJEA" userId="004085827990ef31" providerId="LiveId" clId="{C8132841-3322-4736-84AC-C88FB4676484}" dt="2020-09-18T19:02:06.201" v="11983" actId="1076"/>
        <pc:sldMkLst>
          <pc:docMk/>
          <pc:sldMk cId="2343439664" sldId="945"/>
        </pc:sldMkLst>
        <pc:spChg chg="del">
          <ac:chgData name="OH YOUNGJEA" userId="004085827990ef31" providerId="LiveId" clId="{C8132841-3322-4736-84AC-C88FB4676484}" dt="2020-09-18T18:59:25.625" v="11970" actId="478"/>
          <ac:spMkLst>
            <pc:docMk/>
            <pc:sldMk cId="2343439664" sldId="945"/>
            <ac:spMk id="2" creationId="{629C38C2-0EEF-4468-9A35-985AC33C1B7C}"/>
          </ac:spMkLst>
        </pc:spChg>
        <pc:spChg chg="del">
          <ac:chgData name="OH YOUNGJEA" userId="004085827990ef31" providerId="LiveId" clId="{C8132841-3322-4736-84AC-C88FB4676484}" dt="2020-09-18T18:59:27.904" v="11971" actId="478"/>
          <ac:spMkLst>
            <pc:docMk/>
            <pc:sldMk cId="2343439664" sldId="945"/>
            <ac:spMk id="3" creationId="{0977D203-08A1-4CA9-BF4E-5DE76D76A597}"/>
          </ac:spMkLst>
        </pc:spChg>
        <pc:picChg chg="add del">
          <ac:chgData name="OH YOUNGJEA" userId="004085827990ef31" providerId="LiveId" clId="{C8132841-3322-4736-84AC-C88FB4676484}" dt="2020-09-18T18:47:51.045" v="11862" actId="21"/>
          <ac:picMkLst>
            <pc:docMk/>
            <pc:sldMk cId="2343439664" sldId="945"/>
            <ac:picMk id="5" creationId="{B631D3F8-1F3A-4A80-9991-013CC31B063F}"/>
          </ac:picMkLst>
        </pc:picChg>
        <pc:picChg chg="add mod">
          <ac:chgData name="OH YOUNGJEA" userId="004085827990ef31" providerId="LiveId" clId="{C8132841-3322-4736-84AC-C88FB4676484}" dt="2020-09-18T19:02:06.201" v="11983" actId="1076"/>
          <ac:picMkLst>
            <pc:docMk/>
            <pc:sldMk cId="2343439664" sldId="945"/>
            <ac:picMk id="7" creationId="{3AB5F81A-03DE-4B36-8E71-D7868EA8059F}"/>
          </ac:picMkLst>
        </pc:picChg>
      </pc:sldChg>
      <pc:sldChg chg="addSp delSp modSp add mod">
        <pc:chgData name="OH YOUNGJEA" userId="004085827990ef31" providerId="LiveId" clId="{C8132841-3322-4736-84AC-C88FB4676484}" dt="2020-09-18T18:57:35.931" v="11930" actId="1076"/>
        <pc:sldMkLst>
          <pc:docMk/>
          <pc:sldMk cId="2841027165" sldId="946"/>
        </pc:sldMkLst>
        <pc:spChg chg="del">
          <ac:chgData name="OH YOUNGJEA" userId="004085827990ef31" providerId="LiveId" clId="{C8132841-3322-4736-84AC-C88FB4676484}" dt="2020-09-18T18:57:17.253" v="11923" actId="478"/>
          <ac:spMkLst>
            <pc:docMk/>
            <pc:sldMk cId="2841027165" sldId="946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7:24.531" v="11925" actId="1076"/>
          <ac:spMkLst>
            <pc:docMk/>
            <pc:sldMk cId="2841027165" sldId="946"/>
            <ac:spMk id="3" creationId="{C50D4CFC-FC5D-4DBD-9F1F-DEF63C4EC15B}"/>
          </ac:spMkLst>
        </pc:spChg>
        <pc:spChg chg="add del mod">
          <ac:chgData name="OH YOUNGJEA" userId="004085827990ef31" providerId="LiveId" clId="{C8132841-3322-4736-84AC-C88FB4676484}" dt="2020-09-18T18:57:20.192" v="11924" actId="478"/>
          <ac:spMkLst>
            <pc:docMk/>
            <pc:sldMk cId="2841027165" sldId="946"/>
            <ac:spMk id="7" creationId="{CA0B6BBB-D859-44D8-ABE1-F493E6C9B57C}"/>
          </ac:spMkLst>
        </pc:spChg>
        <pc:picChg chg="add mod">
          <ac:chgData name="OH YOUNGJEA" userId="004085827990ef31" providerId="LiveId" clId="{C8132841-3322-4736-84AC-C88FB4676484}" dt="2020-09-18T18:57:35.931" v="11930" actId="1076"/>
          <ac:picMkLst>
            <pc:docMk/>
            <pc:sldMk cId="2841027165" sldId="946"/>
            <ac:picMk id="5" creationId="{A82620F7-ED20-4BBE-B607-FA62F77B144E}"/>
          </ac:picMkLst>
        </pc:picChg>
      </pc:sldChg>
      <pc:sldChg chg="addSp delSp modSp new mod">
        <pc:chgData name="OH YOUNGJEA" userId="004085827990ef31" providerId="LiveId" clId="{C8132841-3322-4736-84AC-C88FB4676484}" dt="2020-09-18T18:57:03.516" v="11920" actId="1076"/>
        <pc:sldMkLst>
          <pc:docMk/>
          <pc:sldMk cId="3755770192" sldId="947"/>
        </pc:sldMkLst>
        <pc:spChg chg="del">
          <ac:chgData name="OH YOUNGJEA" userId="004085827990ef31" providerId="LiveId" clId="{C8132841-3322-4736-84AC-C88FB4676484}" dt="2020-09-18T18:52:17.017" v="11897" actId="478"/>
          <ac:spMkLst>
            <pc:docMk/>
            <pc:sldMk cId="3755770192" sldId="947"/>
            <ac:spMk id="2" creationId="{3BD7255F-E9C5-4027-932F-340A53BBEA1B}"/>
          </ac:spMkLst>
        </pc:spChg>
        <pc:spChg chg="del">
          <ac:chgData name="OH YOUNGJEA" userId="004085827990ef31" providerId="LiveId" clId="{C8132841-3322-4736-84AC-C88FB4676484}" dt="2020-09-18T18:52:18.758" v="11898" actId="478"/>
          <ac:spMkLst>
            <pc:docMk/>
            <pc:sldMk cId="3755770192" sldId="947"/>
            <ac:spMk id="3" creationId="{B273C53A-DDB4-451E-A364-63EB8FD8A4B5}"/>
          </ac:spMkLst>
        </pc:spChg>
        <pc:picChg chg="add mod">
          <ac:chgData name="OH YOUNGJEA" userId="004085827990ef31" providerId="LiveId" clId="{C8132841-3322-4736-84AC-C88FB4676484}" dt="2020-09-18T18:57:03.516" v="11920" actId="1076"/>
          <ac:picMkLst>
            <pc:docMk/>
            <pc:sldMk cId="3755770192" sldId="947"/>
            <ac:picMk id="5" creationId="{DBFC5C40-31AD-442F-A0E5-115EF7CD1531}"/>
          </ac:picMkLst>
        </pc:picChg>
        <pc:picChg chg="add del mod">
          <ac:chgData name="OH YOUNGJEA" userId="004085827990ef31" providerId="LiveId" clId="{C8132841-3322-4736-84AC-C88FB4676484}" dt="2020-09-18T18:53:49.466" v="11911" actId="478"/>
          <ac:picMkLst>
            <pc:docMk/>
            <pc:sldMk cId="3755770192" sldId="947"/>
            <ac:picMk id="7" creationId="{A73A629C-3E61-40C0-94D5-161C89ED4499}"/>
          </ac:picMkLst>
        </pc:picChg>
      </pc:sldChg>
      <pc:sldChg chg="modSp new mod">
        <pc:chgData name="OH YOUNGJEA" userId="004085827990ef31" providerId="LiveId" clId="{C8132841-3322-4736-84AC-C88FB4676484}" dt="2020-09-18T19:29:34.561" v="12766"/>
        <pc:sldMkLst>
          <pc:docMk/>
          <pc:sldMk cId="1374058470" sldId="948"/>
        </pc:sldMkLst>
        <pc:spChg chg="mod">
          <ac:chgData name="OH YOUNGJEA" userId="004085827990ef31" providerId="LiveId" clId="{C8132841-3322-4736-84AC-C88FB4676484}" dt="2020-09-18T19:27:20.064" v="12604" actId="14100"/>
          <ac:spMkLst>
            <pc:docMk/>
            <pc:sldMk cId="1374058470" sldId="948"/>
            <ac:spMk id="2" creationId="{72E45069-3B0C-43E8-9124-62E4262669BD}"/>
          </ac:spMkLst>
        </pc:spChg>
        <pc:spChg chg="mod">
          <ac:chgData name="OH YOUNGJEA" userId="004085827990ef31" providerId="LiveId" clId="{C8132841-3322-4736-84AC-C88FB4676484}" dt="2020-09-18T19:29:34.561" v="12766"/>
          <ac:spMkLst>
            <pc:docMk/>
            <pc:sldMk cId="1374058470" sldId="948"/>
            <ac:spMk id="3" creationId="{81A59DE4-B8FC-4F53-AC82-A72B00EEB997}"/>
          </ac:spMkLst>
        </pc:spChg>
      </pc:sldChg>
      <pc:sldChg chg="addSp delSp modSp new mod">
        <pc:chgData name="OH YOUNGJEA" userId="004085827990ef31" providerId="LiveId" clId="{C8132841-3322-4736-84AC-C88FB4676484}" dt="2020-09-18T19:14:50.698" v="12169" actId="1076"/>
        <pc:sldMkLst>
          <pc:docMk/>
          <pc:sldMk cId="1761655613" sldId="949"/>
        </pc:sldMkLst>
        <pc:spChg chg="del mod">
          <ac:chgData name="OH YOUNGJEA" userId="004085827990ef31" providerId="LiveId" clId="{C8132841-3322-4736-84AC-C88FB4676484}" dt="2020-09-18T19:03:25.105" v="12011" actId="478"/>
          <ac:spMkLst>
            <pc:docMk/>
            <pc:sldMk cId="1761655613" sldId="949"/>
            <ac:spMk id="2" creationId="{6936DA49-F627-4AF9-B8C8-314AA5D07E22}"/>
          </ac:spMkLst>
        </pc:spChg>
        <pc:spChg chg="mod">
          <ac:chgData name="OH YOUNGJEA" userId="004085827990ef31" providerId="LiveId" clId="{C8132841-3322-4736-84AC-C88FB4676484}" dt="2020-09-18T19:12:28.693" v="12164"/>
          <ac:spMkLst>
            <pc:docMk/>
            <pc:sldMk cId="1761655613" sldId="949"/>
            <ac:spMk id="3" creationId="{A8871DB9-2963-4614-BB49-A19FE0444ED1}"/>
          </ac:spMkLst>
        </pc:spChg>
        <pc:spChg chg="add del mod">
          <ac:chgData name="OH YOUNGJEA" userId="004085827990ef31" providerId="LiveId" clId="{C8132841-3322-4736-84AC-C88FB4676484}" dt="2020-09-18T19:03:27.142" v="12012" actId="478"/>
          <ac:spMkLst>
            <pc:docMk/>
            <pc:sldMk cId="1761655613" sldId="949"/>
            <ac:spMk id="5" creationId="{635E6DD0-05F3-4B16-9177-E9429699B486}"/>
          </ac:spMkLst>
        </pc:spChg>
        <pc:picChg chg="add mod">
          <ac:chgData name="OH YOUNGJEA" userId="004085827990ef31" providerId="LiveId" clId="{C8132841-3322-4736-84AC-C88FB4676484}" dt="2020-09-18T19:14:50.698" v="12169" actId="1076"/>
          <ac:picMkLst>
            <pc:docMk/>
            <pc:sldMk cId="1761655613" sldId="949"/>
            <ac:picMk id="7" creationId="{DAF13DD5-03DE-479E-AC6E-BE7388C247B6}"/>
          </ac:picMkLst>
        </pc:picChg>
      </pc:sldChg>
      <pc:sldChg chg="addSp delSp modSp new mod">
        <pc:chgData name="OH YOUNGJEA" userId="004085827990ef31" providerId="LiveId" clId="{C8132841-3322-4736-84AC-C88FB4676484}" dt="2020-09-18T19:17:50.883" v="12226" actId="20577"/>
        <pc:sldMkLst>
          <pc:docMk/>
          <pc:sldMk cId="1577002322" sldId="950"/>
        </pc:sldMkLst>
        <pc:spChg chg="del">
          <ac:chgData name="OH YOUNGJEA" userId="004085827990ef31" providerId="LiveId" clId="{C8132841-3322-4736-84AC-C88FB4676484}" dt="2020-09-18T19:14:58.852" v="12171" actId="478"/>
          <ac:spMkLst>
            <pc:docMk/>
            <pc:sldMk cId="1577002322" sldId="950"/>
            <ac:spMk id="2" creationId="{2E1725A4-F226-4F5B-AF57-A750B6A021C7}"/>
          </ac:spMkLst>
        </pc:spChg>
        <pc:spChg chg="del">
          <ac:chgData name="OH YOUNGJEA" userId="004085827990ef31" providerId="LiveId" clId="{C8132841-3322-4736-84AC-C88FB4676484}" dt="2020-09-18T19:15:00.442" v="12172" actId="478"/>
          <ac:spMkLst>
            <pc:docMk/>
            <pc:sldMk cId="1577002322" sldId="950"/>
            <ac:spMk id="3" creationId="{F2D87752-27D0-4B2D-9DB0-B8BB8098EDEA}"/>
          </ac:spMkLst>
        </pc:spChg>
        <pc:spChg chg="add mod">
          <ac:chgData name="OH YOUNGJEA" userId="004085827990ef31" providerId="LiveId" clId="{C8132841-3322-4736-84AC-C88FB4676484}" dt="2020-09-18T19:17:00.215" v="12196" actId="207"/>
          <ac:spMkLst>
            <pc:docMk/>
            <pc:sldMk cId="1577002322" sldId="950"/>
            <ac:spMk id="8" creationId="{5AF65A0B-98C2-42A2-81BC-05914A16CD2D}"/>
          </ac:spMkLst>
        </pc:spChg>
        <pc:spChg chg="add mod">
          <ac:chgData name="OH YOUNGJEA" userId="004085827990ef31" providerId="LiveId" clId="{C8132841-3322-4736-84AC-C88FB4676484}" dt="2020-09-18T19:17:19.917" v="12213" actId="20577"/>
          <ac:spMkLst>
            <pc:docMk/>
            <pc:sldMk cId="1577002322" sldId="950"/>
            <ac:spMk id="10" creationId="{46439392-F5D5-43B9-8FC0-5C7C79EE8BB4}"/>
          </ac:spMkLst>
        </pc:spChg>
        <pc:spChg chg="add mod">
          <ac:chgData name="OH YOUNGJEA" userId="004085827990ef31" providerId="LiveId" clId="{C8132841-3322-4736-84AC-C88FB4676484}" dt="2020-09-18T19:17:37.534" v="12223" actId="1076"/>
          <ac:spMkLst>
            <pc:docMk/>
            <pc:sldMk cId="1577002322" sldId="950"/>
            <ac:spMk id="12" creationId="{002DC5A7-EF4F-4333-8E04-CB4F4843A76E}"/>
          </ac:spMkLst>
        </pc:spChg>
        <pc:spChg chg="add mod">
          <ac:chgData name="OH YOUNGJEA" userId="004085827990ef31" providerId="LiveId" clId="{C8132841-3322-4736-84AC-C88FB4676484}" dt="2020-09-18T19:17:50.883" v="12226" actId="20577"/>
          <ac:spMkLst>
            <pc:docMk/>
            <pc:sldMk cId="1577002322" sldId="950"/>
            <ac:spMk id="14" creationId="{E2D49660-D021-41EE-9B02-60362250ACA9}"/>
          </ac:spMkLst>
        </pc:spChg>
        <pc:picChg chg="add del mod">
          <ac:chgData name="OH YOUNGJEA" userId="004085827990ef31" providerId="LiveId" clId="{C8132841-3322-4736-84AC-C88FB4676484}" dt="2020-09-18T19:16:05.332" v="12177" actId="478"/>
          <ac:picMkLst>
            <pc:docMk/>
            <pc:sldMk cId="1577002322" sldId="950"/>
            <ac:picMk id="5" creationId="{76C88346-ED80-43D3-894C-F1C8F22C2BD1}"/>
          </ac:picMkLst>
        </pc:picChg>
        <pc:picChg chg="add mod">
          <ac:chgData name="OH YOUNGJEA" userId="004085827990ef31" providerId="LiveId" clId="{C8132841-3322-4736-84AC-C88FB4676484}" dt="2020-09-18T19:16:24.062" v="12182" actId="1076"/>
          <ac:picMkLst>
            <pc:docMk/>
            <pc:sldMk cId="1577002322" sldId="950"/>
            <ac:picMk id="7" creationId="{C8C12030-C490-463B-9D1C-FE5B46E69617}"/>
          </ac:picMkLst>
        </pc:pic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129437107" sldId="951"/>
        </pc:sldMkLst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2261664635" sldId="952"/>
        </pc:sldMkLst>
        <pc:spChg chg="mod">
          <ac:chgData name="OH YOUNGJEA" userId="004085827990ef31" providerId="LiveId" clId="{C8132841-3322-4736-84AC-C88FB4676484}" dt="2020-09-18T20:10:16.407" v="12943" actId="20577"/>
          <ac:spMkLst>
            <pc:docMk/>
            <pc:sldMk cId="2261664635" sldId="952"/>
            <ac:spMk id="2" creationId="{421E4BAE-15CE-5543-AAE6-A6AFD7022D13}"/>
          </ac:spMkLst>
        </pc:spChg>
      </pc:sldChg>
      <pc:sldChg chg="modSp new del mod">
        <pc:chgData name="OH YOUNGJEA" userId="004085827990ef31" providerId="LiveId" clId="{C8132841-3322-4736-84AC-C88FB4676484}" dt="2020-09-18T20:18:36.448" v="13082" actId="2696"/>
        <pc:sldMkLst>
          <pc:docMk/>
          <pc:sldMk cId="4157903421" sldId="953"/>
        </pc:sldMkLst>
        <pc:spChg chg="mod">
          <ac:chgData name="OH YOUNGJEA" userId="004085827990ef31" providerId="LiveId" clId="{C8132841-3322-4736-84AC-C88FB4676484}" dt="2020-09-18T20:08:11.934" v="12829" actId="20577"/>
          <ac:spMkLst>
            <pc:docMk/>
            <pc:sldMk cId="4157903421" sldId="953"/>
            <ac:spMk id="2" creationId="{09C21042-FDE6-4801-9B19-D710C0AEFEBF}"/>
          </ac:spMkLst>
        </pc:spChg>
        <pc:spChg chg="mod">
          <ac:chgData name="OH YOUNGJEA" userId="004085827990ef31" providerId="LiveId" clId="{C8132841-3322-4736-84AC-C88FB4676484}" dt="2020-09-18T20:10:58.951" v="12992" actId="20577"/>
          <ac:spMkLst>
            <pc:docMk/>
            <pc:sldMk cId="4157903421" sldId="953"/>
            <ac:spMk id="3" creationId="{C801CA8E-6DDD-4A52-8DA3-7D4D83C6AA4F}"/>
          </ac:spMkLst>
        </pc:spChg>
      </pc:sldChg>
      <pc:sldChg chg="modSp mod">
        <pc:chgData name="OH YOUNGJEA" userId="004085827990ef31" providerId="LiveId" clId="{C8132841-3322-4736-84AC-C88FB4676484}" dt="2020-09-18T20:17:12.728" v="13081" actId="20577"/>
        <pc:sldMkLst>
          <pc:docMk/>
          <pc:sldMk cId="2826553623" sldId="954"/>
        </pc:sldMkLst>
        <pc:spChg chg="mod">
          <ac:chgData name="OH YOUNGJEA" userId="004085827990ef31" providerId="LiveId" clId="{C8132841-3322-4736-84AC-C88FB4676484}" dt="2020-09-18T20:17:12.728" v="13081" actId="20577"/>
          <ac:spMkLst>
            <pc:docMk/>
            <pc:sldMk cId="2826553623" sldId="954"/>
            <ac:spMk id="2" creationId="{5C5409F2-EF8B-4EE9-AEED-7A090EE4C026}"/>
          </ac:spMkLst>
        </pc:spChg>
      </pc:sldChg>
      <pc:sldChg chg="modSp new mod">
        <pc:chgData name="OH YOUNGJEA" userId="004085827990ef31" providerId="LiveId" clId="{C8132841-3322-4736-84AC-C88FB4676484}" dt="2020-09-18T20:25:28.964" v="13324" actId="20577"/>
        <pc:sldMkLst>
          <pc:docMk/>
          <pc:sldMk cId="834249578" sldId="955"/>
        </pc:sldMkLst>
        <pc:spChg chg="mod">
          <ac:chgData name="OH YOUNGJEA" userId="004085827990ef31" providerId="LiveId" clId="{C8132841-3322-4736-84AC-C88FB4676484}" dt="2020-09-18T20:21:20.531" v="13115"/>
          <ac:spMkLst>
            <pc:docMk/>
            <pc:sldMk cId="834249578" sldId="955"/>
            <ac:spMk id="2" creationId="{8CA0D424-19D1-4342-AB41-CA6CD68B7055}"/>
          </ac:spMkLst>
        </pc:spChg>
        <pc:spChg chg="mod">
          <ac:chgData name="OH YOUNGJEA" userId="004085827990ef31" providerId="LiveId" clId="{C8132841-3322-4736-84AC-C88FB4676484}" dt="2020-09-18T20:25:28.964" v="13324" actId="20577"/>
          <ac:spMkLst>
            <pc:docMk/>
            <pc:sldMk cId="834249578" sldId="955"/>
            <ac:spMk id="3" creationId="{6C420F5D-4B6B-4E77-A490-560179833F37}"/>
          </ac:spMkLst>
        </pc:spChg>
      </pc:sldChg>
      <pc:sldChg chg="delSp new del mod">
        <pc:chgData name="OH YOUNGJEA" userId="004085827990ef31" providerId="LiveId" clId="{C8132841-3322-4736-84AC-C88FB4676484}" dt="2020-09-18T20:50:30.749" v="13656" actId="47"/>
        <pc:sldMkLst>
          <pc:docMk/>
          <pc:sldMk cId="2564653475" sldId="956"/>
        </pc:sldMkLst>
        <pc:spChg chg="del">
          <ac:chgData name="OH YOUNGJEA" userId="004085827990ef31" providerId="LiveId" clId="{C8132841-3322-4736-84AC-C88FB4676484}" dt="2020-09-18T20:50:25.224" v="13654" actId="478"/>
          <ac:spMkLst>
            <pc:docMk/>
            <pc:sldMk cId="2564653475" sldId="956"/>
            <ac:spMk id="2" creationId="{2B3AC09D-91DF-4CD5-B5FC-A6EAF7250516}"/>
          </ac:spMkLst>
        </pc:spChg>
        <pc:spChg chg="del">
          <ac:chgData name="OH YOUNGJEA" userId="004085827990ef31" providerId="LiveId" clId="{C8132841-3322-4736-84AC-C88FB4676484}" dt="2020-09-18T20:50:26.654" v="13655" actId="478"/>
          <ac:spMkLst>
            <pc:docMk/>
            <pc:sldMk cId="2564653475" sldId="956"/>
            <ac:spMk id="3" creationId="{0263E402-222A-4B8A-9EE2-477B5A858E03}"/>
          </ac:spMkLst>
        </pc:spChg>
      </pc:sldChg>
      <pc:sldMasterChg chg="modSldLayout">
        <pc:chgData name="OH YOUNGJEA" userId="004085827990ef31" providerId="LiveId" clId="{C8132841-3322-4736-84AC-C88FB4676484}" dt="2020-09-17T07:37:26.804" v="1849" actId="22"/>
        <pc:sldMasterMkLst>
          <pc:docMk/>
          <pc:sldMasterMk cId="2687584120" sldId="2147483660"/>
        </pc:sldMasterMkLst>
        <pc:sldLayoutChg chg="addSp mod">
          <pc:chgData name="OH YOUNGJEA" userId="004085827990ef31" providerId="LiveId" clId="{C8132841-3322-4736-84AC-C88FB4676484}" dt="2020-09-17T07:37:26.804" v="1849" actId="22"/>
          <pc:sldLayoutMkLst>
            <pc:docMk/>
            <pc:sldMasterMk cId="2687584120" sldId="2147483660"/>
            <pc:sldLayoutMk cId="1235750659" sldId="2147483672"/>
          </pc:sldLayoutMkLst>
          <pc:spChg chg="add">
            <ac:chgData name="OH YOUNGJEA" userId="004085827990ef31" providerId="LiveId" clId="{C8132841-3322-4736-84AC-C88FB4676484}" dt="2020-09-17T07:37:26.804" v="1849" actId="22"/>
            <ac:spMkLst>
              <pc:docMk/>
              <pc:sldMasterMk cId="2687584120" sldId="2147483660"/>
              <pc:sldLayoutMk cId="1235750659" sldId="2147483672"/>
              <ac:spMk id="2" creationId="{F0F598B4-2597-4F1C-9846-B7AF5D1A8C50}"/>
            </ac:spMkLst>
          </pc:spChg>
        </pc:sldLayoutChg>
      </pc:sldMasterChg>
    </pc:docChg>
  </pc:docChgLst>
  <pc:docChgLst>
    <pc:chgData name="OH YOUNGJEA" userId="004085827990ef31" providerId="LiveId" clId="{114E6F18-9EDE-4260-B35D-269BCB782C7C}"/>
    <pc:docChg chg="modSld">
      <pc:chgData name="OH YOUNGJEA" userId="004085827990ef31" providerId="LiveId" clId="{114E6F18-9EDE-4260-B35D-269BCB782C7C}" dt="2020-09-24T00:42:55.518" v="1" actId="20577"/>
      <pc:docMkLst>
        <pc:docMk/>
      </pc:docMkLst>
      <pc:sldChg chg="modSp mod">
        <pc:chgData name="OH YOUNGJEA" userId="004085827990ef31" providerId="LiveId" clId="{114E6F18-9EDE-4260-B35D-269BCB782C7C}" dt="2020-09-24T00:42:55.518" v="1" actId="20577"/>
        <pc:sldMkLst>
          <pc:docMk/>
          <pc:sldMk cId="1435806008" sldId="312"/>
        </pc:sldMkLst>
        <pc:spChg chg="mod">
          <ac:chgData name="OH YOUNGJEA" userId="004085827990ef31" providerId="LiveId" clId="{114E6F18-9EDE-4260-B35D-269BCB782C7C}" dt="2020-09-24T00:42:55.518" v="1" actId="20577"/>
          <ac:spMkLst>
            <pc:docMk/>
            <pc:sldMk cId="1435806008" sldId="312"/>
            <ac:spMk id="3" creationId="{A63560D3-73B3-6948-A5F2-E68B462212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41375EC-A8CD-4A16-8990-DEEDE11C12F9}"/>
              </a:ext>
            </a:extLst>
          </p:cNvPr>
          <p:cNvSpPr/>
          <p:nvPr userDrawn="1"/>
        </p:nvSpPr>
        <p:spPr>
          <a:xfrm>
            <a:off x="7811580" y="380785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10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3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0F598B4-2597-4F1C-9846-B7AF5D1A8C5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506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5319134-B550-4A4E-9BE8-02441F6EBD8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8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4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8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5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06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7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47DE8-74F1-474A-8CA7-5ED21B251F4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naconda.com/distribution/#download-sect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mun.github.io/vscode-tutorial/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0B0aW8HoGi4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9scD0f0rUic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.post.naver.com/viewer/postView.nhn?volumeNo=16676176&amp;memberNo=33796646&amp;vType=VERTIC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FC1837-27BA-47F2-97D4-66AA654F5584}"/>
              </a:ext>
            </a:extLst>
          </p:cNvPr>
          <p:cNvSpPr txBox="1"/>
          <p:nvPr/>
        </p:nvSpPr>
        <p:spPr>
          <a:xfrm>
            <a:off x="2584937" y="2598003"/>
            <a:ext cx="3705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Python  Crash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5557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67CEAF4-3BDD-416C-ABDC-4CE59AC9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90" y="2202220"/>
            <a:ext cx="1555961" cy="3379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335B8-931F-4DDB-A2FB-54E2CB770A53}"/>
              </a:ext>
            </a:extLst>
          </p:cNvPr>
          <p:cNvSpPr txBox="1"/>
          <p:nvPr/>
        </p:nvSpPr>
        <p:spPr>
          <a:xfrm>
            <a:off x="63602" y="2946622"/>
            <a:ext cx="1086882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dirty="0"/>
              <a:t>Notebook</a:t>
            </a:r>
          </a:p>
          <a:p>
            <a:pPr algn="ctr" defTabSz="308049" hangingPunct="0"/>
            <a:r>
              <a:rPr lang="ko-KR" altLang="en-US" sz="2000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C2870-AAEC-49B9-A603-9ACF0E30BB31}"/>
              </a:ext>
            </a:extLst>
          </p:cNvPr>
          <p:cNvSpPr txBox="1"/>
          <p:nvPr/>
        </p:nvSpPr>
        <p:spPr>
          <a:xfrm>
            <a:off x="62627" y="4230885"/>
            <a:ext cx="1086882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Notebook</a:t>
            </a:r>
          </a:p>
          <a:p>
            <a:pPr algn="ctr" defTabSz="308049" hangingPunct="0"/>
            <a:r>
              <a:rPr lang="en-US" altLang="ko-KR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download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3988A-ABE4-4CAB-82DE-36D4FC6C1C64}"/>
              </a:ext>
            </a:extLst>
          </p:cNvPr>
          <p:cNvSpPr txBox="1"/>
          <p:nvPr/>
        </p:nvSpPr>
        <p:spPr>
          <a:xfrm>
            <a:off x="2172691" y="692160"/>
            <a:ext cx="4672351" cy="6080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lang="en-US" altLang="ko-KR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menu </a:t>
            </a:r>
            <a:r>
              <a:rPr lang="ko-KR" altLang="en-US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들</a:t>
            </a:r>
            <a:endParaRPr lang="en-US" altLang="ko-KR" sz="3600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4D9CD-ECCA-4123-8507-A8549F871552}"/>
              </a:ext>
            </a:extLst>
          </p:cNvPr>
          <p:cNvSpPr txBox="1"/>
          <p:nvPr/>
        </p:nvSpPr>
        <p:spPr>
          <a:xfrm>
            <a:off x="2829507" y="2915535"/>
            <a:ext cx="1007886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Cell </a:t>
            </a:r>
            <a:r>
              <a:rPr lang="ko-KR" altLang="en-US" sz="2000"/>
              <a:t>삭제</a:t>
            </a:r>
            <a:endParaRPr lang="en-US" altLang="ko-KR" sz="2000"/>
          </a:p>
          <a:p>
            <a:pPr algn="ctr" defTabSz="308049" hangingPunct="0"/>
            <a:r>
              <a:rPr lang="ko-KR" altLang="en-US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취소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2628-6622-47C3-A36C-298BECC216D4}"/>
              </a:ext>
            </a:extLst>
          </p:cNvPr>
          <p:cNvSpPr txBox="1"/>
          <p:nvPr/>
        </p:nvSpPr>
        <p:spPr>
          <a:xfrm>
            <a:off x="2935649" y="4753609"/>
            <a:ext cx="847393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Find/</a:t>
            </a:r>
          </a:p>
          <a:p>
            <a:pPr algn="ctr" defTabSz="308049" hangingPunct="0"/>
            <a:r>
              <a:rPr lang="en-US" altLang="ko-KR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Replace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8C715-44BD-4299-ACA8-2BE2134B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54" y="1708635"/>
            <a:ext cx="1483635" cy="414442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AD4487-55AB-4A5E-B05C-56D326B6AD91}"/>
              </a:ext>
            </a:extLst>
          </p:cNvPr>
          <p:cNvCxnSpPr/>
          <p:nvPr/>
        </p:nvCxnSpPr>
        <p:spPr>
          <a:xfrm>
            <a:off x="1133290" y="3351857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F69287-57F4-4BEF-9D98-647852BD99FA}"/>
              </a:ext>
            </a:extLst>
          </p:cNvPr>
          <p:cNvCxnSpPr/>
          <p:nvPr/>
        </p:nvCxnSpPr>
        <p:spPr>
          <a:xfrm>
            <a:off x="1122807" y="4550342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C0853F-B298-42BE-A146-D023C96695E6}"/>
              </a:ext>
            </a:extLst>
          </p:cNvPr>
          <p:cNvCxnSpPr/>
          <p:nvPr/>
        </p:nvCxnSpPr>
        <p:spPr>
          <a:xfrm>
            <a:off x="3785329" y="3306435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7DAE49-E0DC-430E-833D-320B3047F030}"/>
              </a:ext>
            </a:extLst>
          </p:cNvPr>
          <p:cNvCxnSpPr/>
          <p:nvPr/>
        </p:nvCxnSpPr>
        <p:spPr>
          <a:xfrm>
            <a:off x="3785327" y="5046506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38C85C44-1D7F-4420-B753-A35F56A61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42" y="3573666"/>
            <a:ext cx="1466783" cy="21861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913ECD-E5B2-4392-A291-B2B71A05E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759" y="1504417"/>
            <a:ext cx="1466783" cy="1779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03EE96-56D7-4820-8116-E3EBC7F52710}"/>
              </a:ext>
            </a:extLst>
          </p:cNvPr>
          <p:cNvSpPr txBox="1"/>
          <p:nvPr/>
        </p:nvSpPr>
        <p:spPr>
          <a:xfrm>
            <a:off x="5821703" y="1708635"/>
            <a:ext cx="1114389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Notebook </a:t>
            </a:r>
          </a:p>
          <a:p>
            <a:pPr algn="ctr" defTabSz="308049" hangingPunct="0"/>
            <a:r>
              <a:rPr lang="en-US" altLang="ko-KR" sz="2000" dirty="0"/>
              <a:t>restart</a:t>
            </a:r>
            <a:endParaRPr lang="ko-KR" altLang="en-US" sz="20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B20F7C-E21B-4A92-8A59-DECAAB4E5687}"/>
              </a:ext>
            </a:extLst>
          </p:cNvPr>
          <p:cNvSpPr txBox="1"/>
          <p:nvPr/>
        </p:nvSpPr>
        <p:spPr>
          <a:xfrm>
            <a:off x="5735318" y="4550342"/>
            <a:ext cx="1007886" cy="361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dirty="0"/>
              <a:t>Cell </a:t>
            </a:r>
            <a:r>
              <a:rPr lang="ko-KR" altLang="en-US" sz="2000" dirty="0"/>
              <a:t>실행</a:t>
            </a:r>
            <a:endParaRPr lang="ko-KR" altLang="en-US" sz="20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3066A5-7A87-4FDE-9C2C-B40FD2D97AC7}"/>
              </a:ext>
            </a:extLst>
          </p:cNvPr>
          <p:cNvCxnSpPr/>
          <p:nvPr/>
        </p:nvCxnSpPr>
        <p:spPr>
          <a:xfrm>
            <a:off x="6845042" y="2065887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F77BF15-D317-4FDC-8C3C-CF35F0AA5866}"/>
              </a:ext>
            </a:extLst>
          </p:cNvPr>
          <p:cNvCxnSpPr/>
          <p:nvPr/>
        </p:nvCxnSpPr>
        <p:spPr>
          <a:xfrm>
            <a:off x="6747804" y="4710935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902512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cursor methods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 err="1"/>
              <a:t>callproc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execute()</a:t>
            </a:r>
          </a:p>
          <a:p>
            <a:r>
              <a:rPr kumimoji="1" lang="en-US" altLang="ko-Kore-KR" dirty="0" err="1"/>
              <a:t>executemany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fetchone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fetchall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nextset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Analyze()</a:t>
            </a:r>
          </a:p>
          <a:p>
            <a:r>
              <a:rPr kumimoji="1" lang="en-US" altLang="ko-Kore-KR" dirty="0"/>
              <a:t>close()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12E69-692E-DA44-AF91-5606DCD7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68" y="2683669"/>
            <a:ext cx="5437240" cy="19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06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8" y="1128118"/>
            <a:ext cx="7886700" cy="705878"/>
          </a:xfrm>
        </p:spPr>
        <p:txBody>
          <a:bodyPr/>
          <a:lstStyle/>
          <a:p>
            <a:r>
              <a:rPr kumimoji="1" lang="en-US" altLang="ko-Kore-KR" dirty="0"/>
              <a:t>Python Programming Code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68" y="1887032"/>
            <a:ext cx="7886700" cy="3263504"/>
          </a:xfrm>
        </p:spPr>
        <p:txBody>
          <a:bodyPr/>
          <a:lstStyle/>
          <a:p>
            <a:r>
              <a:rPr kumimoji="1" lang="en-US" altLang="en-US" dirty="0" err="1"/>
              <a:t>pymysql</a:t>
            </a:r>
            <a:r>
              <a:rPr kumimoji="1" lang="en-US" altLang="en-US" dirty="0"/>
              <a:t>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 : </a:t>
            </a:r>
            <a:r>
              <a:rPr kumimoji="1" lang="en-US" altLang="en-US" dirty="0"/>
              <a:t>pip install </a:t>
            </a:r>
            <a:r>
              <a:rPr kumimoji="1" lang="en-US" altLang="en-US" dirty="0" err="1"/>
              <a:t>pymysql</a:t>
            </a:r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en-US" altLang="en-US" dirty="0"/>
              <a:t>Connection object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lvl="1"/>
            <a:r>
              <a:rPr lang="en-US" altLang="ko-KR" sz="1500" dirty="0"/>
              <a:t>Connect method </a:t>
            </a:r>
            <a:r>
              <a:rPr lang="ko-KR" altLang="en-US" sz="1500" dirty="0"/>
              <a:t>를 사용하여 </a:t>
            </a:r>
            <a:r>
              <a:rPr lang="ko-KR" altLang="ko-KR" sz="1500" dirty="0"/>
              <a:t>데이터베이스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ko-KR" altLang="ko-KR" sz="1500" dirty="0"/>
              <a:t>연결</a:t>
            </a:r>
            <a:endParaRPr lang="en-US" altLang="ko-KR" sz="1500" dirty="0"/>
          </a:p>
          <a:p>
            <a:pPr lvl="1"/>
            <a:r>
              <a:rPr lang="en-US" altLang="ko-KR" sz="1500" dirty="0"/>
              <a:t>Connect</a:t>
            </a:r>
            <a:r>
              <a:rPr lang="ko-KR" altLang="ko-KR" sz="1500" dirty="0"/>
              <a:t> </a:t>
            </a:r>
            <a:r>
              <a:rPr lang="en-US" altLang="ko-KR" sz="1500" dirty="0"/>
              <a:t>method</a:t>
            </a:r>
            <a:r>
              <a:rPr lang="ko-KR" altLang="ko-KR" sz="1500" dirty="0"/>
              <a:t>는 연결 </a:t>
            </a:r>
            <a:r>
              <a:rPr lang="ko-KR" altLang="en-US" sz="1500" dirty="0"/>
              <a:t>객</a:t>
            </a:r>
            <a:r>
              <a:rPr lang="ko-KR" altLang="ko-KR" sz="1500" dirty="0"/>
              <a:t>체</a:t>
            </a:r>
            <a:r>
              <a:rPr lang="ko-KR" altLang="en-US" sz="1500" dirty="0"/>
              <a:t>를</a:t>
            </a:r>
            <a:r>
              <a:rPr lang="ko-KR" altLang="ko-KR" sz="1500" dirty="0"/>
              <a:t> 반환</a:t>
            </a:r>
            <a:endParaRPr lang="en-US" altLang="ko-KR" sz="1500" dirty="0"/>
          </a:p>
          <a:p>
            <a:pPr lvl="1"/>
            <a:r>
              <a:rPr lang="ko-KR" altLang="ko-KR" sz="1500" dirty="0"/>
              <a:t>연결 </a:t>
            </a:r>
            <a:r>
              <a:rPr lang="ko-KR" altLang="en-US" sz="1500" dirty="0"/>
              <a:t>객</a:t>
            </a:r>
            <a:r>
              <a:rPr lang="ko-KR" altLang="ko-KR" sz="1500" dirty="0"/>
              <a:t>체에</a:t>
            </a:r>
            <a:r>
              <a:rPr lang="en-US" altLang="ko-KR" sz="1500" dirty="0"/>
              <a:t> </a:t>
            </a:r>
            <a:r>
              <a:rPr lang="ko-KR" altLang="en-US" sz="1500" dirty="0"/>
              <a:t>대한</a:t>
            </a:r>
            <a:r>
              <a:rPr lang="ko-KR" altLang="ko-KR" sz="1500" dirty="0"/>
              <a:t> 커서 </a:t>
            </a:r>
            <a:r>
              <a:rPr lang="ko-KR" altLang="en-US" sz="1500" dirty="0"/>
              <a:t>객</a:t>
            </a:r>
            <a:r>
              <a:rPr lang="ko-KR" altLang="ko-KR" sz="1500" dirty="0"/>
              <a:t>체</a:t>
            </a:r>
            <a:r>
              <a:rPr lang="en-US" altLang="ko-KR" sz="1500" dirty="0"/>
              <a:t> </a:t>
            </a:r>
            <a:r>
              <a:rPr lang="ko-KR" altLang="en-US" sz="1500" dirty="0"/>
              <a:t>생성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2100" dirty="0">
              <a:solidFill>
                <a:srgbClr val="0070C0"/>
              </a:solidFill>
            </a:endParaRPr>
          </a:p>
          <a:p>
            <a:endParaRPr kumimoji="1" lang="en-US" altLang="ko-KR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8AA0F-3795-4305-86D4-8803AFB6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3803806"/>
            <a:ext cx="7095908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5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505"/>
            <a:ext cx="7886700" cy="464365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sz="2100" dirty="0"/>
              <a:t>커서는 쿼리를 실행하고 결과를 가져오는 데 사용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100" dirty="0"/>
          </a:p>
          <a:p>
            <a:pPr>
              <a:lnSpc>
                <a:spcPct val="110000"/>
              </a:lnSpc>
            </a:pPr>
            <a:r>
              <a:rPr lang="ko-KR" altLang="en-US" sz="2100" dirty="0"/>
              <a:t>모듈</a:t>
            </a:r>
            <a:r>
              <a:rPr lang="en-US" altLang="ko-KR" sz="2100" dirty="0"/>
              <a:t> </a:t>
            </a:r>
            <a:r>
              <a:rPr lang="ko-KR" altLang="en-US" sz="2100" dirty="0"/>
              <a:t>종료 시 </a:t>
            </a:r>
            <a:r>
              <a:rPr lang="en-US" altLang="ko-KR" sz="2100" dirty="0"/>
              <a:t>Connection</a:t>
            </a:r>
            <a:r>
              <a:rPr lang="ko-KR" altLang="ko-KR" sz="2100" dirty="0"/>
              <a:t>을 </a:t>
            </a:r>
            <a:r>
              <a:rPr lang="en-US" altLang="ko-KR" sz="2100" dirty="0"/>
              <a:t>Close </a:t>
            </a:r>
            <a:r>
              <a:rPr lang="ko-KR" altLang="en-US" sz="2100" dirty="0"/>
              <a:t>하여 자원을 차지하지 않도록 한다</a:t>
            </a:r>
            <a:r>
              <a:rPr lang="en-US" altLang="ko-KR" sz="21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049057-3DC4-47C8-9692-65A15F39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53" y="1661139"/>
            <a:ext cx="4546456" cy="1142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9BE88-38B2-4A52-8962-14E0F8C0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53" y="2905622"/>
            <a:ext cx="7556032" cy="711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E53CB3-E2AA-4EB7-A84B-90BFB551A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54" y="3693751"/>
            <a:ext cx="2759927" cy="10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6799F-26E0-41CE-98CD-2E4BBBD8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실습</a:t>
            </a:r>
            <a:r>
              <a:rPr lang="en-US" altLang="ko-KR" sz="3600" dirty="0"/>
              <a:t>: Python Program </a:t>
            </a:r>
            <a:r>
              <a:rPr lang="ko-KR" altLang="en-US" sz="3600" dirty="0"/>
              <a:t>에서 </a:t>
            </a:r>
            <a:r>
              <a:rPr lang="en-US" altLang="ko-KR" sz="3600" dirty="0" err="1"/>
              <a:t>sql</a:t>
            </a:r>
            <a:r>
              <a:rPr lang="en-US" altLang="ko-KR" sz="3600" dirty="0"/>
              <a:t> </a:t>
            </a:r>
            <a:r>
              <a:rPr lang="ko-KR" altLang="en-US" sz="3600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7B67C-E5E8-4647-89BB-7F846BA3E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983887"/>
            <a:ext cx="7886700" cy="4351338"/>
          </a:xfrm>
        </p:spPr>
        <p:txBody>
          <a:bodyPr/>
          <a:lstStyle/>
          <a:p>
            <a:r>
              <a:rPr lang="en-US" altLang="ko-KR" dirty="0" err="1"/>
              <a:t>Sqlite</a:t>
            </a:r>
            <a:r>
              <a:rPr lang="en-US" altLang="ko-KR" dirty="0"/>
              <a:t> file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Cursor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Sql</a:t>
            </a:r>
            <a:r>
              <a:rPr lang="en-US" altLang="ko-KR" dirty="0"/>
              <a:t> API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59914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4차 산업 혁명의 대비"/>
          <p:cNvSpPr txBox="1">
            <a:spLocks noGrp="1"/>
          </p:cNvSpPr>
          <p:nvPr>
            <p:ph type="ctrTitle"/>
          </p:nvPr>
        </p:nvSpPr>
        <p:spPr>
          <a:xfrm>
            <a:off x="892969" y="2048741"/>
            <a:ext cx="7358064" cy="1930551"/>
          </a:xfrm>
          <a:prstGeom prst="rect">
            <a:avLst/>
          </a:prstGeom>
        </p:spPr>
        <p:txBody>
          <a:bodyPr anchor="b">
            <a:noAutofit/>
          </a:bodyPr>
          <a:lstStyle>
            <a:lvl1pPr defTabSz="542925">
              <a:defRPr sz="8900"/>
            </a:lvl1pPr>
          </a:lstStyle>
          <a:p>
            <a:pPr algn="ctr"/>
            <a:r>
              <a:rPr lang="en-US" sz="4500" dirty="0"/>
              <a:t>Machine Learning </a:t>
            </a:r>
            <a:r>
              <a:rPr lang="ko-KR" altLang="en-US" sz="4500" dirty="0"/>
              <a:t>개요</a:t>
            </a:r>
            <a:br>
              <a:rPr lang="en-US" sz="4500" dirty="0"/>
            </a:br>
            <a:endParaRPr sz="4500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B1BD7-64BC-4F88-B505-FA3A56F4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14" y="1347707"/>
            <a:ext cx="8225711" cy="1518047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AI vs. Machine Learning vs. Deep Learning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C84CF2-E7E9-46F9-AED4-B8244A96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2622873"/>
            <a:ext cx="8458765" cy="32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931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03DD-8E6F-4951-9698-50F47484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51" y="955162"/>
            <a:ext cx="7804547" cy="968888"/>
          </a:xfrm>
        </p:spPr>
        <p:txBody>
          <a:bodyPr>
            <a:normAutofit/>
          </a:bodyPr>
          <a:lstStyle/>
          <a:p>
            <a:r>
              <a:rPr lang="en-US" altLang="ko-KR" dirty="0"/>
              <a:t>History of Machine Learning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73B0-B6B1-4FD9-B42F-0EC25E74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495" y="2106698"/>
            <a:ext cx="8141020" cy="4302894"/>
          </a:xfrm>
        </p:spPr>
        <p:txBody>
          <a:bodyPr anchor="t">
            <a:noAutofit/>
          </a:bodyPr>
          <a:lstStyle/>
          <a:p>
            <a:r>
              <a:rPr lang="ko-KR" altLang="en-US" sz="2000" b="1" dirty="0"/>
              <a:t>탄생</a:t>
            </a:r>
            <a:r>
              <a:rPr lang="en-US" altLang="ko-KR" sz="2000" b="1" dirty="0"/>
              <a:t> [1950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en-US" altLang="ko-KR" sz="2000" dirty="0"/>
              <a:t>1958 </a:t>
            </a:r>
            <a:r>
              <a:rPr lang="ko-KR" altLang="en-US" sz="2000" dirty="0"/>
              <a:t>년 </a:t>
            </a:r>
            <a:r>
              <a:rPr lang="ko-KR" altLang="en-US" sz="2000" dirty="0" err="1"/>
              <a:t>코넬대</a:t>
            </a:r>
            <a:r>
              <a:rPr lang="ko-KR" altLang="en-US" sz="2000" dirty="0"/>
              <a:t> 심리학자 프랭크 </a:t>
            </a:r>
            <a:r>
              <a:rPr lang="ko-KR" altLang="en-US" sz="2000" dirty="0" err="1"/>
              <a:t>로센블래트가</a:t>
            </a:r>
            <a:r>
              <a:rPr lang="ko-KR" altLang="en-US" sz="2000" dirty="0"/>
              <a:t> 인간의 뇌신경을 본떠 </a:t>
            </a:r>
            <a:r>
              <a:rPr lang="en-US" altLang="ko-KR" sz="2000" dirty="0"/>
              <a:t>Perceptron </a:t>
            </a:r>
            <a:r>
              <a:rPr lang="ko-KR" altLang="en-US" sz="2000" dirty="0"/>
              <a:t>고안</a:t>
            </a:r>
            <a:r>
              <a:rPr lang="en-US" altLang="ko-KR" sz="2000" dirty="0"/>
              <a:t>. </a:t>
            </a:r>
            <a:r>
              <a:rPr lang="ko-KR" altLang="en-US" sz="2000" dirty="0"/>
              <a:t>신경망 기반 인공지능 연구의 부흥기 시작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AI </a:t>
            </a:r>
            <a:r>
              <a:rPr lang="ko-KR" altLang="en-US" sz="2000" b="1" dirty="0"/>
              <a:t>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첫번째 암흑기</a:t>
            </a:r>
            <a:r>
              <a:rPr lang="en-US" altLang="ko-KR" sz="2000" b="1" dirty="0"/>
              <a:t> [1970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dirty="0"/>
            </a:br>
            <a:r>
              <a:rPr lang="en-US" altLang="ko-KR" sz="2000" dirty="0"/>
              <a:t>Marvin Minsky </a:t>
            </a:r>
            <a:r>
              <a:rPr lang="ko-KR" altLang="en-US" sz="2000" dirty="0"/>
              <a:t>가 </a:t>
            </a:r>
            <a:r>
              <a:rPr lang="en-US" altLang="ko-KR" sz="2000" dirty="0"/>
              <a:t>Perceptron </a:t>
            </a:r>
            <a:r>
              <a:rPr lang="ko-KR" altLang="en-US" sz="2000" dirty="0"/>
              <a:t>은 </a:t>
            </a:r>
            <a:r>
              <a:rPr lang="en-US" altLang="ko-KR" sz="2000" dirty="0"/>
              <a:t>XOR </a:t>
            </a:r>
            <a:r>
              <a:rPr lang="ko-KR" altLang="en-US" sz="2000" dirty="0"/>
              <a:t>문제를 해결할 수 없음을</a:t>
            </a:r>
            <a:r>
              <a:rPr lang="en-US" altLang="ko-KR" sz="2000" dirty="0"/>
              <a:t> </a:t>
            </a:r>
            <a:r>
              <a:rPr lang="ko-KR" altLang="en-US" sz="2000" dirty="0"/>
              <a:t>수학적으로 증명</a:t>
            </a:r>
            <a:r>
              <a:rPr lang="en-US" altLang="ko-KR" sz="2000" dirty="0"/>
              <a:t>. </a:t>
            </a:r>
            <a:r>
              <a:rPr lang="ko-KR" altLang="en-US" sz="2000" dirty="0"/>
              <a:t>인공지능에 대한 대규모 연구 지원 중단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 err="1"/>
              <a:t>중흥기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[1980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ko-KR" altLang="en-US" sz="2000" dirty="0"/>
              <a:t>산업계에 전문가 시스템</a:t>
            </a:r>
            <a:r>
              <a:rPr lang="en-US" altLang="ko-KR" sz="2000" dirty="0"/>
              <a:t>(Expert System )</a:t>
            </a:r>
            <a:r>
              <a:rPr lang="ko-KR" altLang="en-US" sz="2000" dirty="0"/>
              <a:t>이 도입되며 본격적으로 확산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2130285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73B0-B6B1-4FD9-B42F-0EC25E74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751" y="1094061"/>
            <a:ext cx="7732498" cy="5095724"/>
          </a:xfrm>
        </p:spPr>
        <p:txBody>
          <a:bodyPr anchor="t">
            <a:noAutofit/>
          </a:bodyPr>
          <a:lstStyle/>
          <a:p>
            <a:pPr marL="301367" indent="-301367"/>
            <a:r>
              <a:rPr lang="en-US" altLang="ko-KR" sz="2000" b="1" dirty="0"/>
              <a:t>AI </a:t>
            </a:r>
            <a:r>
              <a:rPr lang="ko-KR" altLang="en-US" sz="2000" b="1" dirty="0"/>
              <a:t>의 두번째 암흑기</a:t>
            </a:r>
            <a:r>
              <a:rPr lang="en-US" altLang="ko-KR" sz="2000" b="1" dirty="0"/>
              <a:t> [1987 – 1993]</a:t>
            </a:r>
            <a:br>
              <a:rPr lang="en-US" altLang="ko-KR" sz="2000" b="1" dirty="0"/>
            </a:br>
            <a:endParaRPr lang="en-US" altLang="ko-KR" sz="2000" b="1" dirty="0"/>
          </a:p>
          <a:p>
            <a:pPr marL="834017" lvl="5" indent="-301367">
              <a:spcBef>
                <a:spcPts val="0"/>
              </a:spcBef>
            </a:pPr>
            <a:r>
              <a:rPr lang="ko-KR" altLang="en-US" sz="2000" dirty="0"/>
              <a:t>투자대비 효용성의 한계 노출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r>
              <a:rPr lang="ko-KR" altLang="en-US" sz="2000" dirty="0"/>
              <a:t>슈퍼컴퓨터와 시뮬레이션 분야로 연구방향을 전환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r>
              <a:rPr lang="en-US" altLang="ko-KR" sz="2000" dirty="0"/>
              <a:t>Jeffery Hinton (Toronto </a:t>
            </a:r>
            <a:r>
              <a:rPr lang="ko-KR" altLang="en-US" sz="2000" dirty="0"/>
              <a:t>대학</a:t>
            </a:r>
            <a:r>
              <a:rPr lang="en-US" altLang="ko-KR" sz="2000" dirty="0"/>
              <a:t>) back-propagation algorithm </a:t>
            </a:r>
            <a:r>
              <a:rPr lang="ko-KR" altLang="en-US" sz="2000" dirty="0"/>
              <a:t>개발</a:t>
            </a:r>
            <a:r>
              <a:rPr lang="en-US" altLang="ko-KR" sz="2000" dirty="0"/>
              <a:t> 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민스키가 틀렸다는 것을 증명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endParaRPr lang="en-US" altLang="ko-KR" sz="2000" dirty="0"/>
          </a:p>
          <a:p>
            <a:pPr marL="321473" indent="-321473"/>
            <a:r>
              <a:rPr lang="en-US" altLang="ko-KR" sz="2000" b="1" dirty="0"/>
              <a:t>IBM Deep Blue 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Garry Kasparov </a:t>
            </a:r>
            <a:r>
              <a:rPr lang="ko-KR" altLang="en-US" sz="2000" b="1" dirty="0"/>
              <a:t>에 승리</a:t>
            </a:r>
            <a:r>
              <a:rPr lang="en-US" altLang="ko-KR" sz="2000" b="1" dirty="0"/>
              <a:t> – 1996</a:t>
            </a:r>
          </a:p>
          <a:p>
            <a:pPr marL="321473" indent="-321473"/>
            <a:endParaRPr lang="en-US" altLang="ko-KR" sz="2000" b="1" dirty="0"/>
          </a:p>
          <a:p>
            <a:pPr marL="321473" indent="-321473"/>
            <a:r>
              <a:rPr lang="en-US" altLang="ko-KR" sz="2000" b="1" dirty="0"/>
              <a:t>Google Brain </a:t>
            </a:r>
            <a:r>
              <a:rPr lang="ko-KR" altLang="en-US" sz="2000" b="1" dirty="0"/>
              <a:t>이 최초로 인간 얼굴 인식 </a:t>
            </a:r>
            <a:r>
              <a:rPr lang="en-US" altLang="ko-KR" sz="2000" b="1" dirty="0"/>
              <a:t>- 2012 </a:t>
            </a:r>
          </a:p>
          <a:p>
            <a:pPr marL="321473" indent="-321473"/>
            <a:endParaRPr lang="en-US" altLang="ko-KR" sz="2000" b="1" dirty="0"/>
          </a:p>
          <a:p>
            <a:pPr marL="321473" indent="-321473"/>
            <a:r>
              <a:rPr lang="en-US" altLang="ko-KR" sz="2000" b="1" u="sng" dirty="0"/>
              <a:t>~ </a:t>
            </a:r>
            <a:r>
              <a:rPr lang="ko-KR" altLang="en-US" sz="2000" b="1" u="sng" dirty="0"/>
              <a:t>상업적 대 </a:t>
            </a:r>
            <a:r>
              <a:rPr lang="ko-KR" altLang="en-US" sz="2000" b="1" u="sng" dirty="0" err="1"/>
              <a:t>폭발기</a:t>
            </a:r>
            <a:endParaRPr lang="en-US" altLang="ko-KR" sz="2000" b="1" u="sng" dirty="0"/>
          </a:p>
          <a:p>
            <a:pPr marL="321473" indent="-321473"/>
            <a:endParaRPr lang="en-US" altLang="ko-KR" sz="2000" u="sng" dirty="0"/>
          </a:p>
          <a:p>
            <a:pPr marL="321473" indent="-321473"/>
            <a:r>
              <a:rPr lang="en-US" altLang="ko-KR" sz="2000" b="1" dirty="0" err="1"/>
              <a:t>Alphago</a:t>
            </a:r>
            <a:r>
              <a:rPr lang="en-US" altLang="ko-KR" sz="2000" b="1" dirty="0"/>
              <a:t> </a:t>
            </a:r>
            <a:r>
              <a:rPr lang="ko-KR" altLang="en-US" sz="2000" b="1" dirty="0" err="1"/>
              <a:t>이세돌에</a:t>
            </a:r>
            <a:r>
              <a:rPr lang="ko-KR" altLang="en-US" sz="2000" b="1" dirty="0"/>
              <a:t> 승리 </a:t>
            </a:r>
            <a:r>
              <a:rPr lang="en-US" altLang="ko-KR" sz="2000" b="1" dirty="0"/>
              <a:t>– 2016</a:t>
            </a:r>
          </a:p>
        </p:txBody>
      </p:sp>
    </p:spTree>
    <p:extLst>
      <p:ext uri="{BB962C8B-B14F-4D97-AF65-F5344CB8AC3E}">
        <p14:creationId xmlns:p14="http://schemas.microsoft.com/office/powerpoint/2010/main" val="119873045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BD2B6-7D02-A448-92C5-DE0830F4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 </a:t>
            </a:r>
            <a:r>
              <a:rPr kumimoji="1" lang="en-US" altLang="ko-KR" dirty="0"/>
              <a:t>model </a:t>
            </a:r>
            <a:r>
              <a:rPr kumimoji="1" lang="ko-KR" altLang="en-US" dirty="0"/>
              <a:t>의 역사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F2B4A-D9C9-AC46-9BD8-4DB68D07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5" y="2463239"/>
            <a:ext cx="8688086" cy="25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4009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06A35-CAAC-4769-A995-1AA30761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232360"/>
            <a:ext cx="7804547" cy="1321784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2531" dirty="0"/>
              <a:t>전통적 </a:t>
            </a:r>
            <a:r>
              <a:rPr lang="en-US" altLang="ko-KR" sz="2531" dirty="0"/>
              <a:t>Programming</a:t>
            </a:r>
            <a:br>
              <a:rPr lang="en-US" altLang="ko-KR" sz="2531" dirty="0"/>
            </a:br>
            <a:r>
              <a:rPr lang="en-US" altLang="ko-KR" sz="2531" dirty="0"/>
              <a:t>vs</a:t>
            </a:r>
            <a:br>
              <a:rPr lang="en-US" altLang="ko-KR" sz="2531" dirty="0"/>
            </a:br>
            <a:r>
              <a:rPr lang="en-US" altLang="ko-KR" sz="2531" dirty="0"/>
              <a:t>Machine Learning</a:t>
            </a:r>
            <a:endParaRPr lang="ko-KR" altLang="en-US" sz="253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56F5-F899-4AE9-84E1-56CAF7D76345}"/>
              </a:ext>
            </a:extLst>
          </p:cNvPr>
          <p:cNvSpPr txBox="1"/>
          <p:nvPr/>
        </p:nvSpPr>
        <p:spPr>
          <a:xfrm>
            <a:off x="1515611" y="2982833"/>
            <a:ext cx="679674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Rules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BE04D-26DC-46A9-B9AA-B4558226055B}"/>
              </a:ext>
            </a:extLst>
          </p:cNvPr>
          <p:cNvSpPr txBox="1"/>
          <p:nvPr/>
        </p:nvSpPr>
        <p:spPr>
          <a:xfrm>
            <a:off x="1522537" y="3478601"/>
            <a:ext cx="584135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dirty="0"/>
              <a:t>Data</a:t>
            </a:r>
            <a:endParaRPr lang="ko-KR" altLang="en-US" sz="2109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E4975-319D-4902-B5A6-E61D760D8719}"/>
              </a:ext>
            </a:extLst>
          </p:cNvPr>
          <p:cNvSpPr/>
          <p:nvPr/>
        </p:nvSpPr>
        <p:spPr>
          <a:xfrm>
            <a:off x="3475590" y="2982826"/>
            <a:ext cx="2204798" cy="7212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/>
            <a:r>
              <a:rPr lang="ko-KR" altLang="en-US" sz="2109" dirty="0"/>
              <a:t>전통적 </a:t>
            </a:r>
            <a:r>
              <a:rPr lang="en-US" altLang="ko-KR" sz="2109" dirty="0"/>
              <a:t>Programming</a:t>
            </a:r>
            <a:endParaRPr lang="ko-KR" altLang="en-US" sz="210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1DFB8-0862-4B3D-A808-E005C388E81E}"/>
              </a:ext>
            </a:extLst>
          </p:cNvPr>
          <p:cNvSpPr txBox="1"/>
          <p:nvPr/>
        </p:nvSpPr>
        <p:spPr>
          <a:xfrm>
            <a:off x="6773288" y="3145113"/>
            <a:ext cx="919868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Answer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454169-8200-4D4B-8105-EB26F2776E6B}"/>
              </a:ext>
            </a:extLst>
          </p:cNvPr>
          <p:cNvSpPr/>
          <p:nvPr/>
        </p:nvSpPr>
        <p:spPr>
          <a:xfrm>
            <a:off x="3537710" y="4662749"/>
            <a:ext cx="2068581" cy="7212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/>
            <a:r>
              <a:rPr lang="en-US" altLang="ko-KR" sz="2109" dirty="0"/>
              <a:t>Machine</a:t>
            </a:r>
          </a:p>
          <a:p>
            <a:pPr algn="ctr"/>
            <a:r>
              <a:rPr lang="en-US" altLang="ko-KR" sz="2109" dirty="0"/>
              <a:t>Learning</a:t>
            </a:r>
            <a:endParaRPr lang="ko-KR" altLang="en-US" sz="210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76984-964D-4BB0-8883-B27F5445F491}"/>
              </a:ext>
            </a:extLst>
          </p:cNvPr>
          <p:cNvSpPr txBox="1"/>
          <p:nvPr/>
        </p:nvSpPr>
        <p:spPr>
          <a:xfrm>
            <a:off x="1563380" y="4580755"/>
            <a:ext cx="584135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dirty="0"/>
              <a:t>Data</a:t>
            </a:r>
            <a:endParaRPr lang="ko-KR" altLang="en-US" sz="210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001DE-0FFF-46BB-BE5B-6722D34EB80A}"/>
              </a:ext>
            </a:extLst>
          </p:cNvPr>
          <p:cNvSpPr txBox="1"/>
          <p:nvPr/>
        </p:nvSpPr>
        <p:spPr>
          <a:xfrm>
            <a:off x="1455666" y="5023384"/>
            <a:ext cx="919868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Answer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20CC8-66F5-4675-ADD9-2831EDD61D99}"/>
              </a:ext>
            </a:extLst>
          </p:cNvPr>
          <p:cNvSpPr txBox="1"/>
          <p:nvPr/>
        </p:nvSpPr>
        <p:spPr>
          <a:xfrm>
            <a:off x="6750556" y="4676287"/>
            <a:ext cx="679674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Rules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DA303FA-1F57-4E26-8B62-95D841A36026}"/>
              </a:ext>
            </a:extLst>
          </p:cNvPr>
          <p:cNvSpPr/>
          <p:nvPr/>
        </p:nvSpPr>
        <p:spPr>
          <a:xfrm>
            <a:off x="2674248" y="2987078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A470996-D71B-45E3-9B51-4D4A65DBF100}"/>
              </a:ext>
            </a:extLst>
          </p:cNvPr>
          <p:cNvSpPr/>
          <p:nvPr/>
        </p:nvSpPr>
        <p:spPr>
          <a:xfrm>
            <a:off x="2746498" y="4518252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C834669-3E28-4A7D-84A9-CD17DD3D1A49}"/>
              </a:ext>
            </a:extLst>
          </p:cNvPr>
          <p:cNvSpPr/>
          <p:nvPr/>
        </p:nvSpPr>
        <p:spPr>
          <a:xfrm>
            <a:off x="5891302" y="2987220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B686C0-1A14-44AD-9587-517117DC8FDD}"/>
              </a:ext>
            </a:extLst>
          </p:cNvPr>
          <p:cNvSpPr/>
          <p:nvPr/>
        </p:nvSpPr>
        <p:spPr>
          <a:xfrm>
            <a:off x="5926280" y="4493907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</p:spTree>
    <p:extLst>
      <p:ext uri="{BB962C8B-B14F-4D97-AF65-F5344CB8AC3E}">
        <p14:creationId xmlns:p14="http://schemas.microsoft.com/office/powerpoint/2010/main" val="17043340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EA0F6-BCF5-40F3-A049-9FB14C56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20" y="567784"/>
            <a:ext cx="7804547" cy="924194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Jupyter</a:t>
            </a:r>
            <a:r>
              <a:rPr lang="en-US" altLang="ko-KR" sz="3200" dirty="0"/>
              <a:t> Notebook </a:t>
            </a:r>
            <a:r>
              <a:rPr lang="ko-KR" altLang="en-US" sz="3200" dirty="0"/>
              <a:t>사용방법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3387A-9B29-4293-B620-9A129AEAFD75}"/>
              </a:ext>
            </a:extLst>
          </p:cNvPr>
          <p:cNvSpPr txBox="1"/>
          <p:nvPr/>
        </p:nvSpPr>
        <p:spPr>
          <a:xfrm>
            <a:off x="660934" y="1792899"/>
            <a:ext cx="4427091" cy="4362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t">
            <a:spAutoFit/>
          </a:bodyPr>
          <a:lstStyle/>
          <a:p>
            <a:pPr marL="241082" indent="-241082" defTabSz="308049" hangingPunct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lang="en-US" altLang="ko-KR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short-cut key</a:t>
            </a:r>
          </a:p>
          <a:p>
            <a:pPr defTabSz="308049" hangingPunct="0"/>
            <a:endParaRPr lang="en-US" altLang="ko-KR" sz="2000"/>
          </a:p>
          <a:p>
            <a:pPr algn="l"/>
            <a:r>
              <a:rPr lang="en-US" altLang="ko-KR" sz="2000"/>
              <a:t>Shift + Enter : cell </a:t>
            </a:r>
            <a:r>
              <a:rPr lang="ko-KR" altLang="en-US" sz="2000"/>
              <a:t>실행 </a:t>
            </a:r>
            <a:r>
              <a:rPr lang="en-US" altLang="ko-KR" sz="2000"/>
              <a:t>+ </a:t>
            </a:r>
            <a:r>
              <a:rPr lang="ko-KR" altLang="en-US" sz="2000"/>
              <a:t>다음 </a:t>
            </a:r>
            <a:r>
              <a:rPr lang="en-US" altLang="ko-KR" sz="2000"/>
              <a:t>cell </a:t>
            </a:r>
            <a:r>
              <a:rPr lang="ko-KR" altLang="en-US" sz="2000"/>
              <a:t>이동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/>
              <a:t>Ctrl + S : save</a:t>
            </a:r>
            <a:r>
              <a:rPr lang="ko-KR" altLang="en-US" sz="2000"/>
              <a:t> </a:t>
            </a:r>
            <a:r>
              <a:rPr lang="en-US" altLang="ko-KR" sz="2000"/>
              <a:t>+</a:t>
            </a:r>
            <a:r>
              <a:rPr lang="ko-KR" altLang="en-US" sz="2000"/>
              <a:t> </a:t>
            </a:r>
            <a:r>
              <a:rPr lang="en-US" altLang="ko-KR" sz="2000"/>
              <a:t>checkpoint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Esc+A</a:t>
            </a:r>
            <a:r>
              <a:rPr lang="en-US" altLang="ko-KR" sz="2000"/>
              <a:t> : </a:t>
            </a:r>
            <a:r>
              <a:rPr lang="ko-KR" altLang="en-US" sz="2000"/>
              <a:t>위쪽에 </a:t>
            </a:r>
            <a:r>
              <a:rPr lang="en-US" altLang="ko-KR" sz="2000"/>
              <a:t>cell </a:t>
            </a:r>
            <a:r>
              <a:rPr lang="ko-KR" altLang="en-US" sz="2000"/>
              <a:t>삽입</a:t>
            </a:r>
            <a:endParaRPr lang="en-US" altLang="ko-KR" sz="2000"/>
          </a:p>
          <a:p>
            <a:pPr algn="l"/>
            <a:r>
              <a:rPr lang="en-US" altLang="ko-KR" sz="2000" err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Esc+B</a:t>
            </a:r>
            <a:r>
              <a:rPr lang="en-US" altLang="ko-KR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: </a:t>
            </a:r>
            <a:r>
              <a:rPr lang="ko-KR" altLang="en-US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아래쪽에 </a:t>
            </a:r>
            <a:r>
              <a:rPr lang="en-US" altLang="ko-KR" sz="2000"/>
              <a:t>cell </a:t>
            </a:r>
            <a:r>
              <a:rPr lang="ko-KR" altLang="en-US" sz="2000"/>
              <a:t>삽입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Esc+X</a:t>
            </a:r>
            <a:r>
              <a:rPr lang="en-US" altLang="ko-KR" sz="2000"/>
              <a:t> : cell </a:t>
            </a:r>
            <a:r>
              <a:rPr lang="ko-KR" altLang="en-US" sz="2000"/>
              <a:t>삭제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Esc+</a:t>
            </a:r>
            <a:r>
              <a:rPr lang="en-US" altLang="ko-KR" sz="2000" err="1"/>
              <a:t>Z</a:t>
            </a:r>
            <a:r>
              <a:rPr lang="en-US" altLang="ko-KR" sz="2000"/>
              <a:t> : cell </a:t>
            </a:r>
            <a:r>
              <a:rPr lang="ko-KR" altLang="en-US" sz="2000"/>
              <a:t>삭제 취소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Esc+M</a:t>
            </a:r>
            <a:r>
              <a:rPr lang="en-US" altLang="ko-KR" sz="2000"/>
              <a:t> : cell </a:t>
            </a:r>
            <a:r>
              <a:rPr lang="ko-KR" altLang="en-US" sz="2000"/>
              <a:t>을 </a:t>
            </a:r>
            <a:r>
              <a:rPr lang="en-US" altLang="ko-KR" sz="2000"/>
              <a:t>markdown type</a:t>
            </a:r>
            <a:r>
              <a:rPr lang="ko-KR" altLang="en-US" sz="2000"/>
              <a:t> 으로 변경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C43C8-C815-4F5C-A4DC-05D60D87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8" y="1792899"/>
            <a:ext cx="1496793" cy="924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F000B-4881-4388-A7ED-690AFA3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93964"/>
            <a:ext cx="4458878" cy="29600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8AA0E3-DA9B-470A-810C-B905BFE0BD86}"/>
              </a:ext>
            </a:extLst>
          </p:cNvPr>
          <p:cNvCxnSpPr/>
          <p:nvPr/>
        </p:nvCxnSpPr>
        <p:spPr>
          <a:xfrm>
            <a:off x="5835179" y="2394741"/>
            <a:ext cx="433271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33649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B0A0BCE-1E46-47E8-A9C0-AACFDA942ADA}"/>
              </a:ext>
            </a:extLst>
          </p:cNvPr>
          <p:cNvSpPr txBox="1"/>
          <p:nvPr/>
        </p:nvSpPr>
        <p:spPr>
          <a:xfrm>
            <a:off x="3315322" y="2981903"/>
            <a:ext cx="1551423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2531" dirty="0">
                <a:solidFill>
                  <a:srgbClr val="FF0000"/>
                </a:solidFill>
              </a:rPr>
              <a:t>분류</a:t>
            </a:r>
            <a:r>
              <a:rPr lang="en-US" altLang="ko-KR" sz="2531" dirty="0">
                <a:solidFill>
                  <a:srgbClr val="FF0000"/>
                </a:solidFill>
              </a:rPr>
              <a:t>, </a:t>
            </a:r>
            <a:r>
              <a:rPr lang="ko-KR" altLang="en-US" sz="2531" dirty="0">
                <a:solidFill>
                  <a:srgbClr val="FF0000"/>
                </a:solidFill>
              </a:rPr>
              <a:t>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BFA53-A0D3-497A-98EB-613BBBD2DA8C}"/>
              </a:ext>
            </a:extLst>
          </p:cNvPr>
          <p:cNvSpPr txBox="1"/>
          <p:nvPr/>
        </p:nvSpPr>
        <p:spPr>
          <a:xfrm>
            <a:off x="3550993" y="7042295"/>
            <a:ext cx="1367362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ko-KR" altLang="en-US" sz="2531" dirty="0">
                <a:solidFill>
                  <a:srgbClr val="FF0000"/>
                </a:solidFill>
              </a:rPr>
              <a:t>의사결정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6DB0E-861A-4272-BEF0-4CDB1EC0CBAB}"/>
              </a:ext>
            </a:extLst>
          </p:cNvPr>
          <p:cNvSpPr txBox="1"/>
          <p:nvPr/>
        </p:nvSpPr>
        <p:spPr>
          <a:xfrm>
            <a:off x="254897" y="1221970"/>
            <a:ext cx="4607031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300" dirty="0"/>
              <a:t>Machine Learning </a:t>
            </a:r>
            <a:r>
              <a:rPr lang="ko-KR" altLang="en-US" sz="3300" dirty="0"/>
              <a:t>의 종류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5F8642-06A4-4E7F-915C-C41E1641D5D2}"/>
              </a:ext>
            </a:extLst>
          </p:cNvPr>
          <p:cNvSpPr/>
          <p:nvPr/>
        </p:nvSpPr>
        <p:spPr>
          <a:xfrm>
            <a:off x="855166" y="3761897"/>
            <a:ext cx="1550906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406" dirty="0"/>
              <a:t>MACHINE LEARNING</a:t>
            </a:r>
            <a:endParaRPr lang="ko-KR" altLang="en-US" sz="1406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6E00A-1C7F-4226-AE6C-4671640E254C}"/>
              </a:ext>
            </a:extLst>
          </p:cNvPr>
          <p:cNvSpPr/>
          <p:nvPr/>
        </p:nvSpPr>
        <p:spPr>
          <a:xfrm>
            <a:off x="3113534" y="1983718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지도학습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(Supervised Learning)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80E1E-B38D-4550-8695-D59EC7BE987A}"/>
              </a:ext>
            </a:extLst>
          </p:cNvPr>
          <p:cNvSpPr/>
          <p:nvPr/>
        </p:nvSpPr>
        <p:spPr>
          <a:xfrm>
            <a:off x="3082021" y="3615465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비지도학습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(Unsupervised Learning)</a:t>
            </a:r>
            <a:endParaRPr lang="ko-KR" altLang="en-US" sz="1688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6AA5A3-A071-469D-9A7B-68E76EBE2E4A}"/>
              </a:ext>
            </a:extLst>
          </p:cNvPr>
          <p:cNvSpPr/>
          <p:nvPr/>
        </p:nvSpPr>
        <p:spPr>
          <a:xfrm>
            <a:off x="6356367" y="1756709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분류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CLASSIFICATION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1DC22F-6074-4065-B2AC-D2230ACA0F6A}"/>
              </a:ext>
            </a:extLst>
          </p:cNvPr>
          <p:cNvSpPr/>
          <p:nvPr/>
        </p:nvSpPr>
        <p:spPr>
          <a:xfrm>
            <a:off x="6356367" y="2628586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회귀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REGRESSION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076B578-3A12-4025-AED4-E810954F8C98}"/>
              </a:ext>
            </a:extLst>
          </p:cNvPr>
          <p:cNvSpPr/>
          <p:nvPr/>
        </p:nvSpPr>
        <p:spPr>
          <a:xfrm>
            <a:off x="6356367" y="3696374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군집화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CLUSTERING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068B9C7-E822-403A-ACDC-028C978A8429}"/>
              </a:ext>
            </a:extLst>
          </p:cNvPr>
          <p:cNvSpPr/>
          <p:nvPr/>
        </p:nvSpPr>
        <p:spPr>
          <a:xfrm>
            <a:off x="5317307" y="3661276"/>
            <a:ext cx="773388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6748B18-3943-4BBB-BF36-5C653071A299}"/>
              </a:ext>
            </a:extLst>
          </p:cNvPr>
          <p:cNvSpPr/>
          <p:nvPr/>
        </p:nvSpPr>
        <p:spPr>
          <a:xfrm rot="20487105">
            <a:off x="5344740" y="1853736"/>
            <a:ext cx="718521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6450BDC-D6D0-45D9-A06F-D330DE0A747C}"/>
              </a:ext>
            </a:extLst>
          </p:cNvPr>
          <p:cNvSpPr/>
          <p:nvPr/>
        </p:nvSpPr>
        <p:spPr>
          <a:xfrm rot="1512842">
            <a:off x="5381132" y="2564282"/>
            <a:ext cx="587483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AE9B08-AF22-4FDC-A49E-8F292AF6D81F}"/>
              </a:ext>
            </a:extLst>
          </p:cNvPr>
          <p:cNvSpPr/>
          <p:nvPr/>
        </p:nvSpPr>
        <p:spPr>
          <a:xfrm>
            <a:off x="3171264" y="4956028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강화학습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(Reinforcement Learning)</a:t>
            </a:r>
            <a:endParaRPr lang="ko-KR" altLang="en-US" sz="1688" dirty="0"/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2B1FD4B8-B788-4745-BD29-311A8108D83A}"/>
              </a:ext>
            </a:extLst>
          </p:cNvPr>
          <p:cNvSpPr/>
          <p:nvPr/>
        </p:nvSpPr>
        <p:spPr>
          <a:xfrm>
            <a:off x="2636978" y="2470612"/>
            <a:ext cx="419753" cy="3010046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7" rIns="64293" bIns="32147" numCol="1" spcCol="38100" rtlCol="0" anchor="t">
            <a:noAutofit/>
          </a:bodyPr>
          <a:lstStyle/>
          <a:p>
            <a:pPr algn="ctr" defTabSz="642947"/>
            <a:endParaRPr lang="ko-KR" altLang="en-US" sz="949"/>
          </a:p>
        </p:txBody>
      </p:sp>
    </p:spTree>
    <p:extLst>
      <p:ext uri="{BB962C8B-B14F-4D97-AF65-F5344CB8AC3E}">
        <p14:creationId xmlns:p14="http://schemas.microsoft.com/office/powerpoint/2010/main" val="93715083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B48DF7A-C313-409E-A416-47D789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11" y="985523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Supervised Learning (</a:t>
            </a:r>
            <a:r>
              <a:rPr lang="ko-KR" altLang="en-US" dirty="0"/>
              <a:t>지도학습</a:t>
            </a:r>
            <a:r>
              <a:rPr lang="en-US" altLang="ko-KR" dirty="0"/>
              <a:t>)</a:t>
            </a:r>
            <a:endParaRPr lang="zh-TW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7231E-D253-496F-B7B5-DA1E181EC798}"/>
              </a:ext>
            </a:extLst>
          </p:cNvPr>
          <p:cNvSpPr/>
          <p:nvPr/>
        </p:nvSpPr>
        <p:spPr>
          <a:xfrm>
            <a:off x="1172416" y="2126929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Training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A2951-5058-41BD-805B-BFA2896080DC}"/>
              </a:ext>
            </a:extLst>
          </p:cNvPr>
          <p:cNvSpPr/>
          <p:nvPr/>
        </p:nvSpPr>
        <p:spPr>
          <a:xfrm>
            <a:off x="1172416" y="3279724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>
                <a:solidFill>
                  <a:srgbClr val="FF0000"/>
                </a:solidFill>
              </a:rPr>
              <a:t>Label</a:t>
            </a:r>
            <a:endParaRPr lang="ko-KR" altLang="en-US" sz="1688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468-6E14-4990-80B3-1C08195788CA}"/>
              </a:ext>
            </a:extLst>
          </p:cNvPr>
          <p:cNvSpPr/>
          <p:nvPr/>
        </p:nvSpPr>
        <p:spPr>
          <a:xfrm>
            <a:off x="4276795" y="269694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Machine Learning Algorithm</a:t>
            </a:r>
            <a:endParaRPr lang="ko-KR" altLang="en-US" sz="1688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D1D4D-5775-44F3-BACE-576FD8F9DE19}"/>
              </a:ext>
            </a:extLst>
          </p:cNvPr>
          <p:cNvSpPr/>
          <p:nvPr/>
        </p:nvSpPr>
        <p:spPr>
          <a:xfrm>
            <a:off x="4278371" y="3970186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Model</a:t>
            </a:r>
            <a:endParaRPr lang="ko-KR" altLang="en-US" sz="1688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AB046-DCDF-4B15-AC16-C00E57894F2B}"/>
              </a:ext>
            </a:extLst>
          </p:cNvPr>
          <p:cNvSpPr/>
          <p:nvPr/>
        </p:nvSpPr>
        <p:spPr>
          <a:xfrm>
            <a:off x="1172416" y="4711286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New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96BE3-F08A-444C-BE6A-65FE4B9F7631}"/>
              </a:ext>
            </a:extLst>
          </p:cNvPr>
          <p:cNvSpPr/>
          <p:nvPr/>
        </p:nvSpPr>
        <p:spPr>
          <a:xfrm>
            <a:off x="4276795" y="4971037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Prediction</a:t>
            </a:r>
            <a:endParaRPr lang="ko-KR" altLang="en-US" sz="1688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BC541B-CE81-44A1-986A-618D77716BAB}"/>
              </a:ext>
            </a:extLst>
          </p:cNvPr>
          <p:cNvCxnSpPr/>
          <p:nvPr/>
        </p:nvCxnSpPr>
        <p:spPr>
          <a:xfrm>
            <a:off x="3271417" y="2599898"/>
            <a:ext cx="0" cy="77530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41C392-111C-483B-967A-F241FD24CBF6}"/>
              </a:ext>
            </a:extLst>
          </p:cNvPr>
          <p:cNvCxnSpPr>
            <a:cxnSpLocks/>
          </p:cNvCxnSpPr>
          <p:nvPr/>
        </p:nvCxnSpPr>
        <p:spPr>
          <a:xfrm flipH="1">
            <a:off x="2883763" y="2580986"/>
            <a:ext cx="39710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C08686-D7E5-4B55-BA84-07C7E8F99C85}"/>
              </a:ext>
            </a:extLst>
          </p:cNvPr>
          <p:cNvCxnSpPr/>
          <p:nvPr/>
        </p:nvCxnSpPr>
        <p:spPr>
          <a:xfrm flipH="1">
            <a:off x="3261963" y="3375204"/>
            <a:ext cx="945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916718-E357-403F-910E-C28207BE92E6}"/>
              </a:ext>
            </a:extLst>
          </p:cNvPr>
          <p:cNvCxnSpPr/>
          <p:nvPr/>
        </p:nvCxnSpPr>
        <p:spPr>
          <a:xfrm flipH="1">
            <a:off x="2883765" y="3375204"/>
            <a:ext cx="38765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DD5188-4262-4F96-AE48-76BA38AB8006}"/>
              </a:ext>
            </a:extLst>
          </p:cNvPr>
          <p:cNvCxnSpPr>
            <a:endCxn id="7" idx="1"/>
          </p:cNvCxnSpPr>
          <p:nvPr/>
        </p:nvCxnSpPr>
        <p:spPr>
          <a:xfrm>
            <a:off x="3261963" y="2987551"/>
            <a:ext cx="1014832" cy="52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6E26F2-68CC-4DCD-A0EF-FAEE8A88227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132470" y="3288583"/>
            <a:ext cx="1576" cy="68160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46623E-1128-4E96-9943-CEED37EE78D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132470" y="4302073"/>
            <a:ext cx="1576" cy="66896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D3FE84-9C37-4C88-9966-565450D8EC9A}"/>
              </a:ext>
            </a:extLst>
          </p:cNvPr>
          <p:cNvCxnSpPr>
            <a:stCxn id="10" idx="3"/>
          </p:cNvCxnSpPr>
          <p:nvPr/>
        </p:nvCxnSpPr>
        <p:spPr>
          <a:xfrm>
            <a:off x="2883765" y="5136980"/>
            <a:ext cx="1393031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FF70BA-3D9B-436D-8B01-E96E6C408A75}"/>
              </a:ext>
            </a:extLst>
          </p:cNvPr>
          <p:cNvSpPr/>
          <p:nvPr/>
        </p:nvSpPr>
        <p:spPr>
          <a:xfrm>
            <a:off x="6643687" y="484260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 </a:t>
            </a:r>
            <a:r>
              <a:rPr lang="ko-KR" altLang="en-US" sz="1688" dirty="0"/>
              <a:t>예측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</a:t>
            </a:r>
            <a:r>
              <a:rPr lang="ko-KR" altLang="en-US" sz="1688" dirty="0"/>
              <a:t>회귀</a:t>
            </a:r>
            <a:r>
              <a:rPr lang="en-US" altLang="ko-KR" sz="1688" dirty="0"/>
              <a:t>, </a:t>
            </a:r>
            <a:r>
              <a:rPr lang="ko-KR" altLang="en-US" sz="1688" dirty="0"/>
              <a:t>분류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FFC70FC-5225-4D0C-9EA5-6D883CAFFD82}"/>
              </a:ext>
            </a:extLst>
          </p:cNvPr>
          <p:cNvCxnSpPr>
            <a:stCxn id="11" idx="3"/>
          </p:cNvCxnSpPr>
          <p:nvPr/>
        </p:nvCxnSpPr>
        <p:spPr>
          <a:xfrm>
            <a:off x="5988144" y="5136981"/>
            <a:ext cx="65554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E9F72-7712-495B-9BA8-D4FA111BC70B}"/>
              </a:ext>
            </a:extLst>
          </p:cNvPr>
          <p:cNvSpPr txBox="1"/>
          <p:nvPr/>
        </p:nvSpPr>
        <p:spPr>
          <a:xfrm>
            <a:off x="1711781" y="3638364"/>
            <a:ext cx="636393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>
                <a:solidFill>
                  <a:srgbClr val="FF0000"/>
                </a:solidFill>
              </a:rPr>
              <a:t>(</a:t>
            </a:r>
            <a:r>
              <a:rPr lang="ko-KR" altLang="en-US" sz="1688" dirty="0">
                <a:solidFill>
                  <a:srgbClr val="FF0000"/>
                </a:solidFill>
              </a:rPr>
              <a:t>정답</a:t>
            </a:r>
            <a:r>
              <a:rPr lang="en-US" altLang="ko-KR" sz="1688" dirty="0">
                <a:solidFill>
                  <a:srgbClr val="FF0000"/>
                </a:solidFill>
              </a:rPr>
              <a:t>)</a:t>
            </a:r>
            <a:endParaRPr lang="ko-KR" altLang="en-US" sz="168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7199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B48DF7A-C313-409E-A416-47D789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104834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Unsupervised</a:t>
            </a:r>
            <a:r>
              <a:rPr lang="en-US" altLang="zh-TW" sz="3164" dirty="0"/>
              <a:t> Learning (</a:t>
            </a:r>
            <a:r>
              <a:rPr lang="ko-KR" altLang="en-US" sz="3164" dirty="0"/>
              <a:t>비지도학습</a:t>
            </a:r>
            <a:r>
              <a:rPr lang="en-US" altLang="ko-KR" sz="3164" dirty="0"/>
              <a:t>)</a:t>
            </a:r>
            <a:endParaRPr lang="zh-TW" altLang="en-US" sz="3164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7231E-D253-496F-B7B5-DA1E181EC798}"/>
              </a:ext>
            </a:extLst>
          </p:cNvPr>
          <p:cNvSpPr/>
          <p:nvPr/>
        </p:nvSpPr>
        <p:spPr>
          <a:xfrm>
            <a:off x="1172416" y="2485413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Training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468-6E14-4990-80B3-1C08195788CA}"/>
              </a:ext>
            </a:extLst>
          </p:cNvPr>
          <p:cNvSpPr/>
          <p:nvPr/>
        </p:nvSpPr>
        <p:spPr>
          <a:xfrm>
            <a:off x="4276795" y="2573227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Machine Learning Algorithm</a:t>
            </a:r>
            <a:endParaRPr lang="ko-KR" altLang="en-US" sz="1688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D1D4D-5775-44F3-BACE-576FD8F9DE19}"/>
              </a:ext>
            </a:extLst>
          </p:cNvPr>
          <p:cNvSpPr/>
          <p:nvPr/>
        </p:nvSpPr>
        <p:spPr>
          <a:xfrm>
            <a:off x="4278371" y="3846466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Model</a:t>
            </a:r>
            <a:endParaRPr lang="ko-KR" altLang="en-US" sz="1688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AB046-DCDF-4B15-AC16-C00E57894F2B}"/>
              </a:ext>
            </a:extLst>
          </p:cNvPr>
          <p:cNvSpPr/>
          <p:nvPr/>
        </p:nvSpPr>
        <p:spPr>
          <a:xfrm>
            <a:off x="1172416" y="4587566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New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96BE3-F08A-444C-BE6A-65FE4B9F7631}"/>
              </a:ext>
            </a:extLst>
          </p:cNvPr>
          <p:cNvSpPr/>
          <p:nvPr/>
        </p:nvSpPr>
        <p:spPr>
          <a:xfrm>
            <a:off x="4276795" y="4587567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Clustering/</a:t>
            </a:r>
          </a:p>
          <a:p>
            <a:pPr algn="ctr" defTabSz="410771"/>
            <a:r>
              <a:rPr lang="en-US" altLang="ko-KR" sz="1688" dirty="0"/>
              <a:t>Dimension Reduction</a:t>
            </a:r>
            <a:endParaRPr lang="ko-KR" altLang="en-US" sz="1688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C08686-D7E5-4B55-BA84-07C7E8F99C85}"/>
              </a:ext>
            </a:extLst>
          </p:cNvPr>
          <p:cNvCxnSpPr/>
          <p:nvPr/>
        </p:nvCxnSpPr>
        <p:spPr>
          <a:xfrm flipH="1">
            <a:off x="3261963" y="3251485"/>
            <a:ext cx="945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DD5188-4262-4F96-AE48-76BA38AB800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83765" y="2869045"/>
            <a:ext cx="1393030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6E26F2-68CC-4DCD-A0EF-FAEE8A88227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132470" y="3164864"/>
            <a:ext cx="1576" cy="68160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46623E-1128-4E96-9943-CEED37EE78D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132470" y="4178353"/>
            <a:ext cx="1576" cy="4092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D3FE84-9C37-4C88-9966-565450D8EC9A}"/>
              </a:ext>
            </a:extLst>
          </p:cNvPr>
          <p:cNvCxnSpPr>
            <a:stCxn id="10" idx="3"/>
          </p:cNvCxnSpPr>
          <p:nvPr/>
        </p:nvCxnSpPr>
        <p:spPr>
          <a:xfrm>
            <a:off x="2883765" y="5013260"/>
            <a:ext cx="1393031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FF70BA-3D9B-436D-8B01-E96E6C408A75}"/>
              </a:ext>
            </a:extLst>
          </p:cNvPr>
          <p:cNvSpPr/>
          <p:nvPr/>
        </p:nvSpPr>
        <p:spPr>
          <a:xfrm>
            <a:off x="6643687" y="471888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군집화</a:t>
            </a:r>
            <a:r>
              <a:rPr lang="en-US" altLang="ko-KR" sz="1688" dirty="0"/>
              <a:t>, </a:t>
            </a:r>
            <a:r>
              <a:rPr lang="ko-KR" altLang="en-US" sz="1688" dirty="0"/>
              <a:t>특징추출</a:t>
            </a:r>
            <a:r>
              <a:rPr lang="en-US" altLang="ko-KR" sz="1688" dirty="0"/>
              <a:t>  </a:t>
            </a:r>
          </a:p>
          <a:p>
            <a:pPr algn="ctr" defTabSz="410771"/>
            <a:r>
              <a:rPr lang="ko-KR" altLang="en-US" sz="1688" dirty="0"/>
              <a:t>결과 해석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FFC70FC-5225-4D0C-9EA5-6D883CAFFD82}"/>
              </a:ext>
            </a:extLst>
          </p:cNvPr>
          <p:cNvCxnSpPr>
            <a:stCxn id="11" idx="3"/>
          </p:cNvCxnSpPr>
          <p:nvPr/>
        </p:nvCxnSpPr>
        <p:spPr>
          <a:xfrm flipV="1">
            <a:off x="5988144" y="5013260"/>
            <a:ext cx="655545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9994422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0CAF62-E93F-494C-8945-497045A99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1" y="2081084"/>
            <a:ext cx="5958471" cy="358206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9A7FAD7-2240-44A9-A613-78AF3965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04" y="1194250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sz="3164" dirty="0"/>
              <a:t>Reinforcement Learning (</a:t>
            </a:r>
            <a:r>
              <a:rPr lang="ko-KR" altLang="en-US" sz="3164" dirty="0"/>
              <a:t>강화학습</a:t>
            </a:r>
            <a:r>
              <a:rPr lang="en-US" altLang="ko-KR" sz="3164" dirty="0"/>
              <a:t>)</a:t>
            </a:r>
            <a:endParaRPr lang="zh-TW" altLang="en-US" sz="316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0A53D-9999-440B-BEDC-2ED22B602544}"/>
              </a:ext>
            </a:extLst>
          </p:cNvPr>
          <p:cNvSpPr txBox="1"/>
          <p:nvPr/>
        </p:nvSpPr>
        <p:spPr>
          <a:xfrm>
            <a:off x="4252340" y="3264413"/>
            <a:ext cx="64293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71"/>
            <a:endParaRPr lang="ko-KR" altLang="en-US" sz="1688" dirty="0"/>
          </a:p>
        </p:txBody>
      </p:sp>
    </p:spTree>
    <p:extLst>
      <p:ext uri="{BB962C8B-B14F-4D97-AF65-F5344CB8AC3E}">
        <p14:creationId xmlns:p14="http://schemas.microsoft.com/office/powerpoint/2010/main" val="2584898463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7CAA-F062-41ED-8D4F-B2C519D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98" y="926463"/>
            <a:ext cx="8648443" cy="981597"/>
          </a:xfrm>
        </p:spPr>
        <p:txBody>
          <a:bodyPr>
            <a:normAutofit/>
          </a:bodyPr>
          <a:lstStyle/>
          <a:p>
            <a:pPr algn="ctr"/>
            <a:r>
              <a:rPr lang="en-US" altLang="ko-KR" sz="3164" dirty="0"/>
              <a:t>Machine Learning </a:t>
            </a:r>
            <a:r>
              <a:rPr lang="ko-KR" altLang="en-US" sz="3164" dirty="0"/>
              <a:t>기법의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3D4D1-9262-4FBF-BBD1-500319C6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9" y="2275456"/>
            <a:ext cx="4338872" cy="286990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0EAB83-F41A-4ED6-AE75-174CF315789C}"/>
              </a:ext>
            </a:extLst>
          </p:cNvPr>
          <p:cNvGraphicFramePr>
            <a:graphicFrameLocks noGrp="1"/>
          </p:cNvGraphicFramePr>
          <p:nvPr/>
        </p:nvGraphicFramePr>
        <p:xfrm>
          <a:off x="4741479" y="1908060"/>
          <a:ext cx="3142505" cy="3602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22">
                  <a:extLst>
                    <a:ext uri="{9D8B030D-6E8A-4147-A177-3AD203B41FA5}">
                      <a16:colId xmlns:a16="http://schemas.microsoft.com/office/drawing/2014/main" val="2142715895"/>
                    </a:ext>
                  </a:extLst>
                </a:gridCol>
                <a:gridCol w="2123783">
                  <a:extLst>
                    <a:ext uri="{9D8B030D-6E8A-4147-A177-3AD203B41FA5}">
                      <a16:colId xmlns:a16="http://schemas.microsoft.com/office/drawing/2014/main" val="1151537476"/>
                    </a:ext>
                  </a:extLst>
                </a:gridCol>
              </a:tblGrid>
              <a:tr h="21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전통적 </a:t>
                      </a:r>
                      <a:r>
                        <a:rPr lang="en-US" altLang="ko-KR" sz="1500" dirty="0"/>
                        <a:t>ML 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Linear &amp; Logistic Regression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KNN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Decision Tree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SVM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Ensembles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K-Means Clustering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PCA</a:t>
                      </a:r>
                      <a:endParaRPr lang="ko-KR" altLang="en-US" sz="15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678453552"/>
                  </a:ext>
                </a:extLst>
              </a:tr>
              <a:tr h="1422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Deep Learning</a:t>
                      </a:r>
                    </a:p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(Neural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FC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CNN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RNN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Auto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Encoder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83430750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148456-99FE-4773-A842-4C50D932824C}"/>
              </a:ext>
            </a:extLst>
          </p:cNvPr>
          <p:cNvCxnSpPr>
            <a:cxnSpLocks/>
          </p:cNvCxnSpPr>
          <p:nvPr/>
        </p:nvCxnSpPr>
        <p:spPr>
          <a:xfrm>
            <a:off x="3301055" y="3536440"/>
            <a:ext cx="3566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1DC6DE0-8ED7-114F-AD45-78C7A7344FB6}"/>
              </a:ext>
            </a:extLst>
          </p:cNvPr>
          <p:cNvCxnSpPr/>
          <p:nvPr/>
        </p:nvCxnSpPr>
        <p:spPr>
          <a:xfrm>
            <a:off x="3771403" y="2725811"/>
            <a:ext cx="9485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8022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BD4095-9B64-4D59-8296-8DC674FF5C8E}"/>
              </a:ext>
            </a:extLst>
          </p:cNvPr>
          <p:cNvGraphicFramePr>
            <a:graphicFrameLocks noGrp="1"/>
          </p:cNvGraphicFramePr>
          <p:nvPr/>
        </p:nvGraphicFramePr>
        <p:xfrm>
          <a:off x="663140" y="1658106"/>
          <a:ext cx="8120392" cy="4038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0196">
                  <a:extLst>
                    <a:ext uri="{9D8B030D-6E8A-4147-A177-3AD203B41FA5}">
                      <a16:colId xmlns:a16="http://schemas.microsoft.com/office/drawing/2014/main" val="199463043"/>
                    </a:ext>
                  </a:extLst>
                </a:gridCol>
                <a:gridCol w="4060196">
                  <a:extLst>
                    <a:ext uri="{9D8B030D-6E8A-4147-A177-3AD203B41FA5}">
                      <a16:colId xmlns:a16="http://schemas.microsoft.com/office/drawing/2014/main" val="4032201888"/>
                    </a:ext>
                  </a:extLst>
                </a:gridCol>
              </a:tblGrid>
              <a:tr h="307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종류 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용도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12487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Linear / Logistic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Regression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선형회귀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분류</a:t>
                      </a:r>
                      <a:endParaRPr lang="en-US" altLang="ko-KR" sz="1500" dirty="0"/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3545185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KNN (K-Nearest Neighbor)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39625661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Decision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Tree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결정나무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588596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SVM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(Support Vector Machine)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60129927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Ensemble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(Random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Forest, </a:t>
                      </a:r>
                      <a:r>
                        <a:rPr lang="en-US" altLang="ko-KR" sz="1500" dirty="0" err="1"/>
                        <a:t>XGBoost</a:t>
                      </a:r>
                      <a:r>
                        <a:rPr lang="en-US" altLang="ko-KR" sz="1500" dirty="0"/>
                        <a:t>, </a:t>
                      </a:r>
                      <a:r>
                        <a:rPr lang="en-US" altLang="ko-KR" sz="1500" dirty="0" err="1"/>
                        <a:t>etc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637779294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K-Means Clustering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(K-</a:t>
                      </a:r>
                      <a:r>
                        <a:rPr lang="ko-KR" altLang="en-US" sz="1500" dirty="0"/>
                        <a:t>평균 군집화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군집화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772572414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PCA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(Principal Component Analysis)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차원 축소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7288898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7AB2FB-65C5-495F-B0D0-44C7B58E0E92}"/>
              </a:ext>
            </a:extLst>
          </p:cNvPr>
          <p:cNvSpPr txBox="1"/>
          <p:nvPr/>
        </p:nvSpPr>
        <p:spPr>
          <a:xfrm>
            <a:off x="983739" y="1072375"/>
            <a:ext cx="2920672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3300" dirty="0"/>
              <a:t>전통적 </a:t>
            </a:r>
            <a:r>
              <a:rPr lang="en-US" altLang="ko-KR" sz="3300" dirty="0"/>
              <a:t>ML</a:t>
            </a:r>
            <a:r>
              <a:rPr lang="ko-KR" altLang="en-US" sz="3300" dirty="0"/>
              <a:t> 종류</a:t>
            </a:r>
          </a:p>
        </p:txBody>
      </p:sp>
    </p:spTree>
    <p:extLst>
      <p:ext uri="{BB962C8B-B14F-4D97-AF65-F5344CB8AC3E}">
        <p14:creationId xmlns:p14="http://schemas.microsoft.com/office/powerpoint/2010/main" val="1916538049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BD4095-9B64-4D59-8296-8DC674FF5C8E}"/>
              </a:ext>
            </a:extLst>
          </p:cNvPr>
          <p:cNvGraphicFramePr>
            <a:graphicFrameLocks noGrp="1"/>
          </p:cNvGraphicFramePr>
          <p:nvPr/>
        </p:nvGraphicFramePr>
        <p:xfrm>
          <a:off x="625321" y="1933003"/>
          <a:ext cx="8120392" cy="3021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0196">
                  <a:extLst>
                    <a:ext uri="{9D8B030D-6E8A-4147-A177-3AD203B41FA5}">
                      <a16:colId xmlns:a16="http://schemas.microsoft.com/office/drawing/2014/main" val="199463043"/>
                    </a:ext>
                  </a:extLst>
                </a:gridCol>
                <a:gridCol w="4060196">
                  <a:extLst>
                    <a:ext uri="{9D8B030D-6E8A-4147-A177-3AD203B41FA5}">
                      <a16:colId xmlns:a16="http://schemas.microsoft.com/office/drawing/2014/main" val="4032201888"/>
                    </a:ext>
                  </a:extLst>
                </a:gridCol>
              </a:tblGrid>
              <a:tr h="36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종류 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용도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12487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FC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(Fully Connected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  <a:endParaRPr lang="en-US" altLang="ko-KR" sz="1500" dirty="0"/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3545185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CNN (Convolutional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Image </a:t>
                      </a:r>
                      <a:r>
                        <a:rPr lang="ko-KR" altLang="en-US" sz="1500" dirty="0"/>
                        <a:t>인식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39625661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RNN (Recurrent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시계열 인식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자동번역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감성분석 등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588596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AE (Auto Encoder)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비지도 학습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차원축소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601299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7AB2FB-65C5-495F-B0D0-44C7B58E0E92}"/>
              </a:ext>
            </a:extLst>
          </p:cNvPr>
          <p:cNvSpPr txBox="1"/>
          <p:nvPr/>
        </p:nvSpPr>
        <p:spPr>
          <a:xfrm>
            <a:off x="625321" y="1152576"/>
            <a:ext cx="4257192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300" dirty="0"/>
              <a:t>Neural</a:t>
            </a:r>
            <a:r>
              <a:rPr lang="ko-KR" altLang="en-US" sz="3300" dirty="0"/>
              <a:t> </a:t>
            </a:r>
            <a:r>
              <a:rPr lang="en-US" altLang="ko-KR" sz="3300" dirty="0"/>
              <a:t>Network</a:t>
            </a:r>
            <a:r>
              <a:rPr lang="ko-KR" altLang="en-US" sz="3300" dirty="0"/>
              <a:t> 의 종류</a:t>
            </a:r>
          </a:p>
        </p:txBody>
      </p:sp>
    </p:spTree>
    <p:extLst>
      <p:ext uri="{BB962C8B-B14F-4D97-AF65-F5344CB8AC3E}">
        <p14:creationId xmlns:p14="http://schemas.microsoft.com/office/powerpoint/2010/main" val="208629727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51" y="1145996"/>
            <a:ext cx="6191950" cy="349373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ocket Engine : NVIDIA + Deep Learning Algorithm…"/>
          <p:cNvSpPr txBox="1"/>
          <p:nvPr/>
        </p:nvSpPr>
        <p:spPr>
          <a:xfrm>
            <a:off x="1351850" y="4065608"/>
            <a:ext cx="7077359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dirty="0"/>
              <a:t>Rocket Engine : NVIDIA + Deep Learning Algorithm</a:t>
            </a:r>
          </a:p>
          <a:p>
            <a:pPr algn="l">
              <a:defRPr sz="3600"/>
            </a:pPr>
            <a:endParaRPr dirty="0"/>
          </a:p>
          <a:p>
            <a:pPr algn="l">
              <a:defRPr sz="3600"/>
            </a:pPr>
            <a:r>
              <a:rPr dirty="0"/>
              <a:t>Fuel : Data (25,000 pictures for cat)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PU vs  GPU  Performance"/>
          <p:cNvSpPr txBox="1"/>
          <p:nvPr/>
        </p:nvSpPr>
        <p:spPr>
          <a:xfrm>
            <a:off x="1855764" y="1130091"/>
            <a:ext cx="4399410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3164" dirty="0"/>
              <a:t>CPU vs  GPU  Performance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C715F-3448-4AC7-B5D0-DEF5B0DB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2" y="1856435"/>
            <a:ext cx="5237753" cy="3734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2"/>
          <a:srcRect r="3155"/>
          <a:stretch>
            <a:fillRect/>
          </a:stretch>
        </p:blipFill>
        <p:spPr>
          <a:xfrm>
            <a:off x="817998" y="1358912"/>
            <a:ext cx="7736327" cy="43052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B0B1F-EB23-47DE-8609-784A0D016A37}"/>
              </a:ext>
            </a:extLst>
          </p:cNvPr>
          <p:cNvSpPr txBox="1"/>
          <p:nvPr/>
        </p:nvSpPr>
        <p:spPr>
          <a:xfrm>
            <a:off x="3737655" y="1020242"/>
            <a:ext cx="4900380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ko-KR" altLang="en-US" sz="2531" dirty="0"/>
              <a:t>지도학습 모델의 획기적 성공 이유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9512B642-1BA6-413C-9F53-35C9F7C73C54}"/>
              </a:ext>
            </a:extLst>
          </p:cNvPr>
          <p:cNvSpPr/>
          <p:nvPr/>
        </p:nvSpPr>
        <p:spPr>
          <a:xfrm>
            <a:off x="6707763" y="1506512"/>
            <a:ext cx="880736" cy="441018"/>
          </a:xfrm>
          <a:prstGeom prst="up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71"/>
            <a:endParaRPr lang="ko-KR" altLang="en-US" sz="1688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D6BF-3C75-4870-BDE2-74C03870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870" y="492218"/>
            <a:ext cx="5853232" cy="631887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Python </a:t>
            </a:r>
            <a:r>
              <a:rPr lang="ko-KR" altLang="en-US" sz="4000" dirty="0"/>
              <a:t>의 역사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94B8F-0E15-4BB2-989D-51DD99E6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062" y="1410537"/>
            <a:ext cx="8071831" cy="4788039"/>
          </a:xfrm>
        </p:spPr>
        <p:txBody>
          <a:bodyPr anchor="t">
            <a:noAutofit/>
          </a:bodyPr>
          <a:lstStyle/>
          <a:p>
            <a:r>
              <a:rPr lang="en-US" altLang="ko-KR" sz="2000" dirty="0"/>
              <a:t>1991 </a:t>
            </a:r>
            <a:r>
              <a:rPr lang="ko-KR" altLang="en-US" sz="2000" dirty="0"/>
              <a:t>년 </a:t>
            </a:r>
            <a:r>
              <a:rPr lang="en-US" altLang="ko-KR" sz="2000" dirty="0"/>
              <a:t>Guido Van Rossum (</a:t>
            </a:r>
            <a:r>
              <a:rPr lang="ko-KR" altLang="en-US" sz="2000" dirty="0"/>
              <a:t>네덜란드</a:t>
            </a:r>
            <a:r>
              <a:rPr lang="en-US" altLang="ko-KR" sz="2000" dirty="0"/>
              <a:t>) </a:t>
            </a:r>
            <a:r>
              <a:rPr lang="ko-KR" altLang="en-US" sz="2000" dirty="0"/>
              <a:t>이 개발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Scripting Language –</a:t>
            </a:r>
            <a:r>
              <a:rPr lang="ko-KR" altLang="en-US" sz="2000" dirty="0"/>
              <a:t> </a:t>
            </a:r>
            <a:r>
              <a:rPr lang="en-US" altLang="ko-KR" sz="2000" dirty="0"/>
              <a:t>No compiler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Object Oriented </a:t>
            </a:r>
            <a:r>
              <a:rPr lang="ko-KR" altLang="en-US" sz="2000" dirty="0"/>
              <a:t>와 </a:t>
            </a:r>
            <a:r>
              <a:rPr lang="en-US" altLang="ko-KR" sz="2000" dirty="0"/>
              <a:t>Functional Programming </a:t>
            </a:r>
            <a:r>
              <a:rPr lang="ko-KR" altLang="en-US" sz="2000" dirty="0"/>
              <a:t>모두 지원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endParaRPr lang="en-US" altLang="ko-KR" sz="2000" dirty="0"/>
          </a:p>
          <a:p>
            <a:r>
              <a:rPr lang="en-US" altLang="ko-KR" sz="2000" dirty="0"/>
              <a:t>Web programming </a:t>
            </a:r>
            <a:r>
              <a:rPr lang="ko-KR" altLang="en-US" sz="2000" dirty="0"/>
              <a:t>에서 </a:t>
            </a:r>
            <a:r>
              <a:rPr lang="en-US" altLang="ko-KR" sz="2000" dirty="0"/>
              <a:t>Machine Learning </a:t>
            </a:r>
            <a:r>
              <a:rPr lang="ko-KR" altLang="en-US" sz="2000" dirty="0"/>
              <a:t>까지 다양한 분야에 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Python</a:t>
            </a:r>
            <a:r>
              <a:rPr lang="ko-KR" altLang="en-US" sz="2000" dirty="0"/>
              <a:t> 이름은 </a:t>
            </a:r>
            <a:r>
              <a:rPr lang="en-US" altLang="ko-KR" sz="2000" dirty="0"/>
              <a:t>snake </a:t>
            </a:r>
            <a:r>
              <a:rPr lang="ko-KR" altLang="en-US" sz="2000" dirty="0"/>
              <a:t>가 아니라 </a:t>
            </a:r>
            <a:r>
              <a:rPr lang="en-US" altLang="ko-KR" sz="2000" dirty="0"/>
              <a:t>drama </a:t>
            </a:r>
            <a:r>
              <a:rPr lang="ko-KR" altLang="en-US" sz="2000" dirty="0"/>
              <a:t>제목에서 </a:t>
            </a:r>
            <a:r>
              <a:rPr lang="ko-KR" altLang="en-US" sz="2000" dirty="0" err="1"/>
              <a:t>따옴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Python Version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Version 2.7 – </a:t>
            </a:r>
            <a:r>
              <a:rPr lang="ko-KR" altLang="en-US" sz="2000" dirty="0"/>
              <a:t>마지막 </a:t>
            </a:r>
            <a:r>
              <a:rPr lang="en-US" altLang="ko-KR" sz="2000" dirty="0"/>
              <a:t>2.0 </a:t>
            </a:r>
            <a:r>
              <a:rPr lang="ko-KR" altLang="en-US" sz="2000" dirty="0"/>
              <a:t>버전 </a:t>
            </a:r>
            <a:r>
              <a:rPr lang="en-US" altLang="ko-KR" sz="2000" dirty="0"/>
              <a:t>(2010)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아직 사용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Version 3.8 – </a:t>
            </a:r>
            <a:r>
              <a:rPr lang="ko-KR" altLang="en-US" sz="2000" dirty="0"/>
              <a:t>현재 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8789587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693C64-8E20-4F82-B64A-4BAFBB4F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9" y="2168445"/>
            <a:ext cx="7029875" cy="3698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74B4D-76CE-4472-BFA4-E756E220993B}"/>
              </a:ext>
            </a:extLst>
          </p:cNvPr>
          <p:cNvSpPr txBox="1"/>
          <p:nvPr/>
        </p:nvSpPr>
        <p:spPr>
          <a:xfrm>
            <a:off x="1" y="1318384"/>
            <a:ext cx="9143999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2531" dirty="0"/>
              <a:t>전통적 </a:t>
            </a:r>
            <a:r>
              <a:rPr lang="en-US" altLang="ko-KR" sz="2531" dirty="0"/>
              <a:t>Machine Learning vs. Deep Neural Network                                    </a:t>
            </a:r>
            <a:endParaRPr lang="ko-KR" altLang="en-US" sz="253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85F83-3657-455D-A1F3-05777563CFE9}"/>
              </a:ext>
            </a:extLst>
          </p:cNvPr>
          <p:cNvSpPr txBox="1"/>
          <p:nvPr/>
        </p:nvSpPr>
        <p:spPr>
          <a:xfrm>
            <a:off x="5255528" y="4309198"/>
            <a:ext cx="2771135" cy="6261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dirty="0"/>
              <a:t>전통적 </a:t>
            </a:r>
            <a:r>
              <a:rPr lang="en-US" altLang="ko-KR" dirty="0"/>
              <a:t>Machine Learning</a:t>
            </a:r>
          </a:p>
          <a:p>
            <a:pPr algn="ctr" defTabSz="410771"/>
            <a:r>
              <a:rPr lang="en-US" altLang="ko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1774E-850D-4E8C-A48B-45ADF7750B78}"/>
              </a:ext>
            </a:extLst>
          </p:cNvPr>
          <p:cNvSpPr txBox="1"/>
          <p:nvPr/>
        </p:nvSpPr>
        <p:spPr>
          <a:xfrm>
            <a:off x="7563113" y="2802868"/>
            <a:ext cx="116819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dirty="0"/>
              <a:t>Deep</a:t>
            </a:r>
          </a:p>
          <a:p>
            <a:pPr algn="ctr" defTabSz="410771"/>
            <a:r>
              <a:rPr lang="en-US" altLang="ko-KR" dirty="0"/>
              <a:t>Learning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84" y="1850725"/>
            <a:ext cx="5433645" cy="414994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Mathematics needed for Machine Learning"/>
          <p:cNvSpPr txBox="1"/>
          <p:nvPr/>
        </p:nvSpPr>
        <p:spPr>
          <a:xfrm>
            <a:off x="176630" y="1308723"/>
            <a:ext cx="8790740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pPr algn="ctr"/>
            <a:r>
              <a:rPr sz="3164" dirty="0"/>
              <a:t>Machine Learning</a:t>
            </a:r>
            <a:r>
              <a:rPr lang="en-US" altLang="ko-KR" sz="3164" dirty="0"/>
              <a:t> </a:t>
            </a:r>
            <a:r>
              <a:rPr lang="ko-KR" altLang="en-US" sz="3164" dirty="0"/>
              <a:t>학습에 필요한 지식</a:t>
            </a:r>
            <a:endParaRPr sz="316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59032-D043-4242-BF78-5B7D806027E7}"/>
              </a:ext>
            </a:extLst>
          </p:cNvPr>
          <p:cNvSpPr txBox="1"/>
          <p:nvPr/>
        </p:nvSpPr>
        <p:spPr>
          <a:xfrm>
            <a:off x="5678698" y="4525833"/>
            <a:ext cx="93775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선형대수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9DAFB-FFE3-44A2-9E7F-ABFE6360B214}"/>
              </a:ext>
            </a:extLst>
          </p:cNvPr>
          <p:cNvSpPr txBox="1"/>
          <p:nvPr/>
        </p:nvSpPr>
        <p:spPr>
          <a:xfrm>
            <a:off x="2314443" y="3631321"/>
            <a:ext cx="1021113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/>
              <a:t>확률</a:t>
            </a:r>
            <a:r>
              <a:rPr lang="en-US" altLang="ko-KR" sz="1688" dirty="0"/>
              <a:t>/</a:t>
            </a:r>
            <a:r>
              <a:rPr lang="ko-KR" altLang="en-US" sz="1688" dirty="0"/>
              <a:t>통계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8749-FE43-4EE0-9610-C9AC4A911C63}"/>
              </a:ext>
            </a:extLst>
          </p:cNvPr>
          <p:cNvSpPr txBox="1"/>
          <p:nvPr/>
        </p:nvSpPr>
        <p:spPr>
          <a:xfrm>
            <a:off x="4067068" y="2593288"/>
            <a:ext cx="504947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미분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0362-AAD8-4560-90CF-DB32357F48E1}"/>
              </a:ext>
            </a:extLst>
          </p:cNvPr>
          <p:cNvSpPr txBox="1"/>
          <p:nvPr/>
        </p:nvSpPr>
        <p:spPr>
          <a:xfrm>
            <a:off x="5426232" y="2522435"/>
            <a:ext cx="93775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3BCF2-89A3-491D-9DBD-8100F3AF7170}"/>
              </a:ext>
            </a:extLst>
          </p:cNvPr>
          <p:cNvSpPr txBox="1"/>
          <p:nvPr/>
        </p:nvSpPr>
        <p:spPr>
          <a:xfrm>
            <a:off x="6111496" y="3022354"/>
            <a:ext cx="504947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기타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56D07-DAC3-4859-82BA-3475C5C7591C}"/>
              </a:ext>
            </a:extLst>
          </p:cNvPr>
          <p:cNvSpPr txBox="1"/>
          <p:nvPr/>
        </p:nvSpPr>
        <p:spPr>
          <a:xfrm>
            <a:off x="824453" y="1527652"/>
            <a:ext cx="2367636" cy="656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797" dirty="0" err="1">
                <a:highlight>
                  <a:srgbClr val="FFFF00"/>
                </a:highlight>
              </a:rPr>
              <a:t>Scikit</a:t>
            </a:r>
            <a:r>
              <a:rPr lang="en-US" altLang="ko-KR" sz="3797" dirty="0">
                <a:highlight>
                  <a:srgbClr val="FFFF00"/>
                </a:highlight>
              </a:rPr>
              <a:t>-Learn</a:t>
            </a:r>
            <a:endParaRPr lang="ko-KR" altLang="en-US" sz="3797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FE720-4631-4815-A80A-DA077E2DFCEA}"/>
              </a:ext>
            </a:extLst>
          </p:cNvPr>
          <p:cNvSpPr txBox="1"/>
          <p:nvPr/>
        </p:nvSpPr>
        <p:spPr>
          <a:xfrm>
            <a:off x="1002102" y="2466361"/>
            <a:ext cx="5461944" cy="2993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109" dirty="0"/>
              <a:t>전통적 </a:t>
            </a:r>
            <a:r>
              <a:rPr lang="en-US" altLang="ko-KR" sz="2109" dirty="0"/>
              <a:t>Machine Learning Tool: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벤치마크용 데이터셋 예제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데이터 </a:t>
            </a:r>
            <a:r>
              <a:rPr lang="ko-KR" altLang="en-US" sz="2109" dirty="0" err="1"/>
              <a:t>전처리</a:t>
            </a:r>
            <a:r>
              <a:rPr lang="en-US" altLang="ko-KR" sz="2109" dirty="0"/>
              <a:t>(preprocessing)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지도 학습</a:t>
            </a:r>
            <a:r>
              <a:rPr lang="en-US" altLang="ko-KR" sz="2109" dirty="0"/>
              <a:t>(Supervised learning)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비지도 학습</a:t>
            </a:r>
            <a:r>
              <a:rPr lang="en-US" altLang="ko-KR" sz="2109" dirty="0"/>
              <a:t>(Unsupervised learning)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모형 평가 및 선택 </a:t>
            </a:r>
            <a:r>
              <a:rPr lang="en-US" altLang="ko-KR" sz="2109" dirty="0"/>
              <a:t>(evaluation and selection)</a:t>
            </a:r>
          </a:p>
        </p:txBody>
      </p:sp>
      <p:pic>
        <p:nvPicPr>
          <p:cNvPr id="1026" name="Picture 2" descr="sklearnì ëí ì´ë¯¸ì§ ê²ìê²°ê³¼">
            <a:extLst>
              <a:ext uri="{FF2B5EF4-FFF2-40B4-BE49-F238E27FC236}">
                <a16:creationId xmlns:a16="http://schemas.microsoft.com/office/drawing/2014/main" id="{10FB2F52-1E2E-4D01-8438-4848084C0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52" y="1135677"/>
            <a:ext cx="2675696" cy="1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1986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56D07-DAC3-4859-82BA-3475C5C7591C}"/>
              </a:ext>
            </a:extLst>
          </p:cNvPr>
          <p:cNvSpPr txBox="1"/>
          <p:nvPr/>
        </p:nvSpPr>
        <p:spPr>
          <a:xfrm>
            <a:off x="600160" y="1849000"/>
            <a:ext cx="3780010" cy="656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797" dirty="0" err="1">
                <a:highlight>
                  <a:srgbClr val="FFFF00"/>
                </a:highlight>
              </a:rPr>
              <a:t>Tensorflow</a:t>
            </a:r>
            <a:r>
              <a:rPr lang="en-US" altLang="ko-KR" sz="3797" dirty="0">
                <a:highlight>
                  <a:srgbClr val="FFFF00"/>
                </a:highlight>
              </a:rPr>
              <a:t> + </a:t>
            </a:r>
            <a:r>
              <a:rPr lang="en-US" altLang="ko-KR" sz="3797" dirty="0" err="1">
                <a:highlight>
                  <a:srgbClr val="FFFF00"/>
                </a:highlight>
              </a:rPr>
              <a:t>Keras</a:t>
            </a:r>
            <a:endParaRPr lang="ko-KR" altLang="en-US" sz="3797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FE720-4631-4815-A80A-DA077E2DFCEA}"/>
              </a:ext>
            </a:extLst>
          </p:cNvPr>
          <p:cNvSpPr txBox="1"/>
          <p:nvPr/>
        </p:nvSpPr>
        <p:spPr>
          <a:xfrm>
            <a:off x="1003592" y="2775696"/>
            <a:ext cx="5078634" cy="2506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109" dirty="0"/>
              <a:t>Deep</a:t>
            </a:r>
            <a:r>
              <a:rPr lang="ko-KR" altLang="en-US" sz="2109" dirty="0"/>
              <a:t> </a:t>
            </a:r>
            <a:r>
              <a:rPr lang="en-US" altLang="ko-KR" sz="2109" dirty="0"/>
              <a:t>Learning Tool: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Pre-train model, Sample Dataset </a:t>
            </a:r>
            <a:r>
              <a:rPr lang="ko-KR" altLang="en-US" sz="2109" dirty="0"/>
              <a:t>제공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Deep Learning </a:t>
            </a:r>
            <a:r>
              <a:rPr lang="ko-KR" altLang="en-US" sz="2109" dirty="0"/>
              <a:t>에 필요한 각종 함수 제공</a:t>
            </a:r>
            <a:endParaRPr lang="en-US" altLang="ko-KR" sz="2109" dirty="0"/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GPU support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각종 </a:t>
            </a:r>
            <a:r>
              <a:rPr lang="en-US" altLang="ko-KR" sz="2109" dirty="0"/>
              <a:t>language </a:t>
            </a:r>
            <a:r>
              <a:rPr lang="ko-KR" altLang="en-US" sz="2109" dirty="0"/>
              <a:t>지원 </a:t>
            </a:r>
            <a:r>
              <a:rPr lang="en-US" altLang="ko-KR" sz="2109" dirty="0"/>
              <a:t>API </a:t>
            </a:r>
            <a:r>
              <a:rPr lang="ko-KR" altLang="en-US" sz="2109" dirty="0"/>
              <a:t>제공</a:t>
            </a:r>
            <a:endParaRPr lang="en-US" altLang="ko-KR" sz="2109" dirty="0"/>
          </a:p>
        </p:txBody>
      </p:sp>
      <p:pic>
        <p:nvPicPr>
          <p:cNvPr id="2050" name="Picture 2" descr="keras imageì ëí ì´ë¯¸ì§ ê²ìê²°ê³¼">
            <a:extLst>
              <a:ext uri="{FF2B5EF4-FFF2-40B4-BE49-F238E27FC236}">
                <a16:creationId xmlns:a16="http://schemas.microsoft.com/office/drawing/2014/main" id="{FB9EAC3B-DBE6-42C4-BAFF-162D5280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10" y="1575848"/>
            <a:ext cx="2991950" cy="12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9080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4E5E6-C0EA-4197-81C9-F4D54E47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777538"/>
            <a:ext cx="7886700" cy="70711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최근 </a:t>
            </a:r>
            <a:r>
              <a:rPr lang="en-US" altLang="ko-KR" sz="3600" dirty="0"/>
              <a:t>5 </a:t>
            </a:r>
            <a:r>
              <a:rPr lang="ko-KR" altLang="en-US" sz="3600" dirty="0"/>
              <a:t>년간의 </a:t>
            </a:r>
            <a:r>
              <a:rPr lang="en-US" altLang="ko-KR" sz="3600" dirty="0"/>
              <a:t>NLP </a:t>
            </a:r>
            <a:r>
              <a:rPr lang="ko-KR" altLang="en-US" sz="3600" dirty="0"/>
              <a:t>발전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08501-A70C-41A0-8CF0-31C2440A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817903"/>
            <a:ext cx="8405823" cy="4358353"/>
          </a:xfrm>
        </p:spPr>
        <p:txBody>
          <a:bodyPr>
            <a:noAutofit/>
          </a:bodyPr>
          <a:lstStyle/>
          <a:p>
            <a:r>
              <a:rPr lang="en-US" altLang="ko-KR" sz="2200" dirty="0"/>
              <a:t>2014 – RNN based sequence-to-sequence model </a:t>
            </a:r>
            <a:r>
              <a:rPr lang="ko-KR" altLang="en-US" sz="2200" dirty="0"/>
              <a:t>제안</a:t>
            </a:r>
            <a:r>
              <a:rPr lang="en-US" altLang="ko-KR" sz="2200" dirty="0"/>
              <a:t> (</a:t>
            </a:r>
            <a:r>
              <a:rPr lang="ko-KR" altLang="en-US" sz="2200" dirty="0" err="1"/>
              <a:t>조현경</a:t>
            </a:r>
            <a:r>
              <a:rPr lang="ko-KR" altLang="en-US" sz="2200" dirty="0"/>
              <a:t> 외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2015 – Attention Mechanism </a:t>
            </a:r>
            <a:r>
              <a:rPr lang="ko-KR" altLang="en-US" sz="2200" dirty="0"/>
              <a:t>발표</a:t>
            </a:r>
            <a:endParaRPr lang="en-US" altLang="ko-KR" sz="2200" dirty="0"/>
          </a:p>
          <a:p>
            <a:r>
              <a:rPr lang="en-US" altLang="ko-KR" sz="2200" dirty="0"/>
              <a:t>2017 – </a:t>
            </a:r>
            <a:r>
              <a:rPr lang="en-US" altLang="ko-KR" sz="2200" b="1" dirty="0">
                <a:solidFill>
                  <a:srgbClr val="FF0000"/>
                </a:solidFill>
              </a:rPr>
              <a:t>Transformer</a:t>
            </a:r>
            <a:r>
              <a:rPr lang="en-US" altLang="ko-KR" sz="2200" dirty="0"/>
              <a:t> (Google paper, </a:t>
            </a:r>
            <a:r>
              <a:rPr lang="en-US" altLang="ko-KR" sz="2200" dirty="0">
                <a:solidFill>
                  <a:srgbClr val="FF0000"/>
                </a:solidFill>
              </a:rPr>
              <a:t>“</a:t>
            </a:r>
            <a:r>
              <a:rPr lang="en-US" altLang="ko-KR" sz="2200" b="1" dirty="0">
                <a:solidFill>
                  <a:srgbClr val="FF0000"/>
                </a:solidFill>
              </a:rPr>
              <a:t>Attention is all you need</a:t>
            </a:r>
            <a:r>
              <a:rPr lang="en-US" altLang="ko-KR" sz="2200" dirty="0">
                <a:solidFill>
                  <a:srgbClr val="FF0000"/>
                </a:solidFill>
              </a:rPr>
              <a:t>”</a:t>
            </a:r>
            <a:r>
              <a:rPr lang="en-US" altLang="ko-KR" sz="2200" dirty="0"/>
              <a:t>) </a:t>
            </a:r>
            <a:r>
              <a:rPr lang="ko-KR" altLang="en-US" sz="2200" dirty="0"/>
              <a:t>발표</a:t>
            </a:r>
            <a:endParaRPr lang="en-US" altLang="ko-KR" sz="2200" dirty="0"/>
          </a:p>
          <a:p>
            <a:r>
              <a:rPr lang="en-US" altLang="ko-KR" sz="2200" dirty="0"/>
              <a:t>2018.2 – </a:t>
            </a:r>
            <a:r>
              <a:rPr lang="en-US" altLang="ko-KR" sz="2200" dirty="0" err="1"/>
              <a:t>ELMo</a:t>
            </a:r>
            <a:r>
              <a:rPr lang="en-US" altLang="ko-KR" sz="2200" dirty="0"/>
              <a:t> (Embedding from Language Models - By </a:t>
            </a:r>
            <a:r>
              <a:rPr lang="en-US" altLang="ko-KR" sz="2200" dirty="0" err="1"/>
              <a:t>AllenNLP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2018.6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 (Generative Pre-Training)</a:t>
            </a:r>
          </a:p>
          <a:p>
            <a:r>
              <a:rPr lang="en-US" altLang="ko-KR" sz="2200" dirty="0"/>
              <a:t>2018.11 – Google’s </a:t>
            </a:r>
            <a:r>
              <a:rPr lang="en-US" altLang="ko-KR" sz="2200" b="1" dirty="0">
                <a:solidFill>
                  <a:srgbClr val="FF0000"/>
                </a:solidFill>
              </a:rPr>
              <a:t>BERT</a:t>
            </a:r>
            <a:r>
              <a:rPr lang="en-US" altLang="ko-KR" sz="2200" dirty="0"/>
              <a:t> (Bidirectional Encoder Representations from Transformers)</a:t>
            </a:r>
          </a:p>
          <a:p>
            <a:r>
              <a:rPr lang="en-US" altLang="ko-KR" sz="2200" dirty="0"/>
              <a:t>2019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GPT-2</a:t>
            </a:r>
          </a:p>
          <a:p>
            <a:r>
              <a:rPr lang="en-US" altLang="ko-KR" sz="2200" dirty="0"/>
              <a:t>2019. 6 – Google’s </a:t>
            </a:r>
            <a:r>
              <a:rPr lang="en-US" altLang="ko-KR" sz="2200" dirty="0" err="1"/>
              <a:t>XLNet</a:t>
            </a:r>
            <a:r>
              <a:rPr lang="en-US" altLang="ko-KR" sz="2200" dirty="0"/>
              <a:t> (extra-long version of BERT)</a:t>
            </a:r>
          </a:p>
          <a:p>
            <a:r>
              <a:rPr lang="en-US" altLang="ko-KR" sz="2200" dirty="0"/>
              <a:t>2020. 5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GPT-3 (few-shot learning)</a:t>
            </a:r>
            <a:endParaRPr lang="ko-KR" altLang="en-US" sz="2200" dirty="0"/>
          </a:p>
          <a:p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0478765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A6ED-65FB-4978-88B6-4C47AFF8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462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GPT-3 : parameter size – 175 Billions</a:t>
            </a:r>
            <a:endParaRPr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DD7B41D-C651-403F-BB00-0886DC7D3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62" y="1924158"/>
            <a:ext cx="6486477" cy="39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98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940C6-DEB1-4FF7-9FD8-F6108963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35" y="780046"/>
            <a:ext cx="7886700" cy="695975"/>
          </a:xfrm>
        </p:spPr>
        <p:txBody>
          <a:bodyPr/>
          <a:lstStyle/>
          <a:p>
            <a:r>
              <a:rPr lang="en-US" altLang="ko-KR" dirty="0"/>
              <a:t>GPT-3 : Few shot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B18D9-F630-4223-867E-3895F7C9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87" y="1624594"/>
            <a:ext cx="7886700" cy="495037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지도학습</a:t>
            </a:r>
            <a:endParaRPr lang="en-US" altLang="ko-KR" sz="2000" dirty="0"/>
          </a:p>
          <a:p>
            <a:pPr lvl="1"/>
            <a:r>
              <a:rPr lang="ko-KR" altLang="en-US" sz="2000" dirty="0"/>
              <a:t>말</a:t>
            </a:r>
            <a:r>
              <a:rPr lang="en-US" altLang="ko-KR" sz="2000" dirty="0"/>
              <a:t>, </a:t>
            </a:r>
            <a:r>
              <a:rPr lang="ko-KR" altLang="en-US" sz="2000" dirty="0"/>
              <a:t>얼룩말</a:t>
            </a:r>
            <a:r>
              <a:rPr lang="en-US" altLang="ko-KR" sz="2000" dirty="0"/>
              <a:t>, </a:t>
            </a:r>
            <a:r>
              <a:rPr lang="ko-KR" altLang="en-US" sz="2000" dirty="0"/>
              <a:t>젖소 를 구분하기 위해서는 다량의 사진 필요 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Zero shot learning</a:t>
            </a:r>
          </a:p>
          <a:p>
            <a:pPr lvl="1"/>
            <a:r>
              <a:rPr lang="ko-KR" altLang="en-US" sz="2000" dirty="0"/>
              <a:t>말과 젖소의 사진만으로 학습 </a:t>
            </a:r>
            <a:r>
              <a:rPr lang="en-US" altLang="ko-KR" sz="2000" dirty="0">
                <a:sym typeface="Wingdings" panose="05000000000000000000" pitchFamily="2" charset="2"/>
              </a:rPr>
              <a:t> “</a:t>
            </a:r>
            <a:r>
              <a:rPr lang="ko-KR" altLang="en-US" sz="2000" dirty="0">
                <a:sym typeface="Wingdings" panose="05000000000000000000" pitchFamily="2" charset="2"/>
              </a:rPr>
              <a:t>얼룩말은 젖소의 색을 가진 말</a:t>
            </a:r>
            <a:r>
              <a:rPr lang="en-US" altLang="ko-KR" sz="2000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얼룩말 사진을 구분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One shot learning</a:t>
            </a:r>
          </a:p>
          <a:p>
            <a:pPr lvl="1"/>
            <a:r>
              <a:rPr lang="ko-KR" altLang="en-US" sz="2000" dirty="0" err="1">
                <a:sym typeface="Wingdings" panose="05000000000000000000" pitchFamily="2" charset="2"/>
              </a:rPr>
              <a:t>한장의</a:t>
            </a:r>
            <a:r>
              <a:rPr lang="ko-KR" altLang="en-US" sz="2000" dirty="0">
                <a:sym typeface="Wingdings" panose="05000000000000000000" pitchFamily="2" charset="2"/>
              </a:rPr>
              <a:t> 원숭이 사진을 학습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다른 원숭이 사진을 구분</a:t>
            </a:r>
            <a:br>
              <a:rPr lang="en-US" altLang="ko-KR" sz="2000" dirty="0">
                <a:sym typeface="Wingdings" panose="05000000000000000000" pitchFamily="2" charset="2"/>
              </a:rPr>
            </a:b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Few shot learning</a:t>
            </a:r>
          </a:p>
          <a:p>
            <a:pPr lvl="1"/>
            <a:r>
              <a:rPr lang="ko-KR" altLang="en-US" sz="2000" dirty="0" err="1">
                <a:sym typeface="Wingdings" panose="05000000000000000000" pitchFamily="2" charset="2"/>
              </a:rPr>
              <a:t>몇장의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ym typeface="Wingdings" panose="05000000000000000000" pitchFamily="2" charset="2"/>
              </a:rPr>
              <a:t>강아지을</a:t>
            </a:r>
            <a:r>
              <a:rPr lang="ko-KR" altLang="en-US" sz="2000" dirty="0">
                <a:sym typeface="Wingdings" panose="05000000000000000000" pitchFamily="2" charset="2"/>
              </a:rPr>
              <a:t> 보여줌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다른 강아지 사진을 구분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5CD7B30-8703-574A-B09B-F5D092653F3F}"/>
              </a:ext>
            </a:extLst>
          </p:cNvPr>
          <p:cNvSpPr/>
          <p:nvPr/>
        </p:nvSpPr>
        <p:spPr>
          <a:xfrm>
            <a:off x="5888453" y="5885542"/>
            <a:ext cx="356260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F67-3910-B84B-9A16-F804409D0D6E}"/>
              </a:ext>
            </a:extLst>
          </p:cNvPr>
          <p:cNvSpPr txBox="1"/>
          <p:nvPr/>
        </p:nvSpPr>
        <p:spPr>
          <a:xfrm>
            <a:off x="6534585" y="5708622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GPT-3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09983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D905-FF1D-4C61-AFE6-F49692A0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0" y="710905"/>
            <a:ext cx="7886700" cy="5338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GPT-3 </a:t>
            </a:r>
            <a:r>
              <a:rPr lang="ko-KR" altLang="en-US" dirty="0"/>
              <a:t>활용예 </a:t>
            </a:r>
            <a:r>
              <a:rPr lang="en-US" altLang="ko-KR" dirty="0"/>
              <a:t>– SQL code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94DA5-A619-45DE-8717-FB433561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0" y="1500299"/>
            <a:ext cx="8444960" cy="50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72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5F996A-0534-41E7-818F-9A0C8189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3" y="1309324"/>
            <a:ext cx="6768014" cy="663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F61E-FB01-4B10-8D27-7CBDFF2C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89" y="1923954"/>
            <a:ext cx="5429151" cy="443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833807-9B21-44EF-8AC0-E871ECAE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2" y="2696941"/>
            <a:ext cx="8620872" cy="570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CC65A0-1F86-49DD-9F29-55AD7438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76" y="3457060"/>
            <a:ext cx="8104697" cy="484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745CD-726A-4700-83F9-875BF6B12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63" y="4209570"/>
            <a:ext cx="8202346" cy="570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D48A9-1A84-4731-BB68-71073D720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14" y="4872407"/>
            <a:ext cx="7643484" cy="4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6D09E-7982-4006-8CAE-B9CE1FB4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47" y="782365"/>
            <a:ext cx="7804547" cy="796080"/>
          </a:xfrm>
        </p:spPr>
        <p:txBody>
          <a:bodyPr>
            <a:normAutofit/>
          </a:bodyPr>
          <a:lstStyle/>
          <a:p>
            <a:r>
              <a:rPr lang="ko-KR" altLang="en-US" sz="2847" dirty="0"/>
              <a:t>타언어와의 비교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8BDA179-0650-4CD3-9381-AEB3EB079CA0}"/>
              </a:ext>
            </a:extLst>
          </p:cNvPr>
          <p:cNvGraphicFramePr>
            <a:graphicFrameLocks noGrp="1"/>
          </p:cNvGraphicFramePr>
          <p:nvPr/>
        </p:nvGraphicFramePr>
        <p:xfrm>
          <a:off x="613820" y="1829893"/>
          <a:ext cx="8191360" cy="4125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2911">
                  <a:extLst>
                    <a:ext uri="{9D8B030D-6E8A-4147-A177-3AD203B41FA5}">
                      <a16:colId xmlns:a16="http://schemas.microsoft.com/office/drawing/2014/main" val="1346137425"/>
                    </a:ext>
                  </a:extLst>
                </a:gridCol>
                <a:gridCol w="1872847">
                  <a:extLst>
                    <a:ext uri="{9D8B030D-6E8A-4147-A177-3AD203B41FA5}">
                      <a16:colId xmlns:a16="http://schemas.microsoft.com/office/drawing/2014/main" val="4069935035"/>
                    </a:ext>
                  </a:extLst>
                </a:gridCol>
                <a:gridCol w="1858871">
                  <a:extLst>
                    <a:ext uri="{9D8B030D-6E8A-4147-A177-3AD203B41FA5}">
                      <a16:colId xmlns:a16="http://schemas.microsoft.com/office/drawing/2014/main" val="4204233676"/>
                    </a:ext>
                  </a:extLst>
                </a:gridCol>
                <a:gridCol w="2536731">
                  <a:extLst>
                    <a:ext uri="{9D8B030D-6E8A-4147-A177-3AD203B41FA5}">
                      <a16:colId xmlns:a16="http://schemas.microsoft.com/office/drawing/2014/main" val="1408594740"/>
                    </a:ext>
                  </a:extLst>
                </a:gridCol>
              </a:tblGrid>
              <a:tr h="323897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/>
                        <a:t>Python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/>
                        <a:t>C/Java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/>
                        <a:t>언어 선정 </a:t>
                      </a:r>
                      <a:r>
                        <a:rPr lang="ko-KR" altLang="en-US" sz="1700" b="1" err="1"/>
                        <a:t>고려점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975926357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학습 속도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Python &gt; Java &gt;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1925376210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Program </a:t>
                      </a:r>
                      <a:r>
                        <a:rPr lang="ko-KR" altLang="en-US" sz="1500"/>
                        <a:t>수행 속도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C &gt; Java &gt; Python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/>
                        <a:t>과거</a:t>
                      </a:r>
                      <a:r>
                        <a:rPr lang="en-US" altLang="ko-KR" sz="1300" b="0"/>
                        <a:t>– CPU </a:t>
                      </a:r>
                      <a:r>
                        <a:rPr lang="ko-KR" altLang="en-US" sz="1300" b="0"/>
                        <a:t>속도 및 가격 </a:t>
                      </a:r>
                      <a:br>
                        <a:rPr lang="en-US" altLang="ko-KR" sz="1300" b="0"/>
                      </a:br>
                      <a:endParaRPr lang="en-US" altLang="ko-KR" sz="1300" b="0"/>
                    </a:p>
                    <a:p>
                      <a:pPr algn="l" latinLnBrk="1"/>
                      <a:r>
                        <a:rPr lang="ko-KR" altLang="en-US" sz="1300" b="0"/>
                        <a:t>현재 </a:t>
                      </a:r>
                      <a:r>
                        <a:rPr lang="en-US" altLang="ko-KR" sz="1300" b="0"/>
                        <a:t>– </a:t>
                      </a:r>
                      <a:r>
                        <a:rPr lang="ko-KR" altLang="en-US" sz="1300" b="0"/>
                        <a:t>가독성 </a:t>
                      </a:r>
                      <a:r>
                        <a:rPr lang="en-US" altLang="ko-KR" sz="1300" b="0"/>
                        <a:t>/ </a:t>
                      </a:r>
                      <a:r>
                        <a:rPr lang="ko-KR" altLang="en-US" sz="1300" b="0"/>
                        <a:t>유지보수 용이성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112739443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개발 생산성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Python &gt; Java /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121852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유지 보수성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Python &gt; Java /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48181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OOP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4082697539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Functional P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부분적 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403643619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Compile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없음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Compile </a:t>
                      </a:r>
                      <a:r>
                        <a:rPr lang="ko-KR" altLang="en-US" sz="1300"/>
                        <a:t>후 실행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Python </a:t>
                      </a:r>
                      <a:r>
                        <a:rPr lang="ko-KR" altLang="en-US" sz="1500"/>
                        <a:t>은 </a:t>
                      </a:r>
                      <a:r>
                        <a:rPr lang="en-US" altLang="ko-KR" sz="1500"/>
                        <a:t>Script </a:t>
                      </a:r>
                      <a:r>
                        <a:rPr lang="ko-KR" altLang="en-US" sz="1500"/>
                        <a:t>언어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648449590"/>
                  </a:ext>
                </a:extLst>
              </a:tr>
              <a:tr h="76197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적용 분야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Web </a:t>
                      </a:r>
                      <a:r>
                        <a:rPr lang="ko-KR" altLang="en-US" sz="1300"/>
                        <a:t>에서 </a:t>
                      </a:r>
                      <a:r>
                        <a:rPr lang="en-US" altLang="ko-KR" sz="1300"/>
                        <a:t>Machine Learning </a:t>
                      </a:r>
                      <a:r>
                        <a:rPr lang="ko-KR" altLang="en-US" sz="1300"/>
                        <a:t>까지 전 분야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Web </a:t>
                      </a:r>
                      <a:r>
                        <a:rPr lang="ko-KR" altLang="en-US" sz="1300"/>
                        <a:t>개발의 주류</a:t>
                      </a:r>
                      <a:endParaRPr lang="en-US" altLang="ko-KR" sz="1300"/>
                    </a:p>
                    <a:p>
                      <a:pPr latinLnBrk="1"/>
                      <a:r>
                        <a:rPr lang="en-US" altLang="ko-KR" sz="1300"/>
                        <a:t>Mobile Application </a:t>
                      </a:r>
                      <a:r>
                        <a:rPr lang="ko-KR" altLang="en-US" sz="1300"/>
                        <a:t>등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과학기술</a:t>
                      </a:r>
                      <a:r>
                        <a:rPr lang="en-US" altLang="ko-KR" sz="1300"/>
                        <a:t>, Data Science, Machine Learning </a:t>
                      </a:r>
                      <a:r>
                        <a:rPr lang="ko-KR" altLang="en-US" sz="1300"/>
                        <a:t>등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352519741"/>
                  </a:ext>
                </a:extLst>
              </a:tr>
              <a:tr h="590636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타언어와의 연결성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Python </a:t>
                      </a:r>
                      <a:r>
                        <a:rPr lang="ko-KR" altLang="en-US" sz="1300" dirty="0"/>
                        <a:t>의 별명은 </a:t>
                      </a:r>
                      <a:r>
                        <a:rPr lang="en-US" altLang="ko-KR" sz="1300" dirty="0"/>
                        <a:t>glue-language</a:t>
                      </a:r>
                    </a:p>
                    <a:p>
                      <a:pPr latinLnBrk="1"/>
                      <a:r>
                        <a:rPr lang="en-US" altLang="ko-KR" sz="1300" dirty="0"/>
                        <a:t>LPACK, Fortran, C++ </a:t>
                      </a:r>
                      <a:r>
                        <a:rPr lang="ko-KR" altLang="en-US" sz="1300" dirty="0"/>
                        <a:t>등과 </a:t>
                      </a:r>
                      <a:r>
                        <a:rPr lang="en-US" altLang="ko-KR" sz="1300" dirty="0"/>
                        <a:t>interface</a:t>
                      </a:r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대부분 </a:t>
                      </a:r>
                      <a:r>
                        <a:rPr lang="en-US" altLang="ko-KR" sz="1300" dirty="0"/>
                        <a:t>task </a:t>
                      </a:r>
                      <a:r>
                        <a:rPr lang="ko-KR" altLang="en-US" sz="1300" dirty="0"/>
                        <a:t>에서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충분히 빠름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190755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0261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534DC-61F5-4CF5-A3C8-D2E91407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649567"/>
            <a:ext cx="7804547" cy="802482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Coding</a:t>
            </a:r>
            <a:r>
              <a:rPr lang="ko-KR" altLang="en-US" sz="4000" dirty="0"/>
              <a:t> </a:t>
            </a:r>
            <a:r>
              <a:rPr lang="en-US" altLang="ko-KR" sz="4000" dirty="0"/>
              <a:t>Style</a:t>
            </a:r>
            <a:r>
              <a:rPr lang="ko-KR" altLang="en-US" sz="4000" dirty="0"/>
              <a:t>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B464C-CCE6-4F00-B510-CB093CA9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1581243"/>
            <a:ext cx="8013497" cy="4837142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C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#include &lt;</a:t>
            </a:r>
            <a:r>
              <a:rPr lang="en-US" altLang="ko-KR" sz="2000" dirty="0" err="1"/>
              <a:t>studio.h</a:t>
            </a:r>
            <a:r>
              <a:rPr lang="en-US" altLang="ko-KR" sz="2000" dirty="0"/>
              <a:t>&gt;</a:t>
            </a:r>
            <a:br>
              <a:rPr lang="en-US" altLang="ko-KR" sz="2000" dirty="0"/>
            </a:br>
            <a:r>
              <a:rPr lang="en-US" altLang="ko-KR" sz="2000" dirty="0"/>
              <a:t>int main(int </a:t>
            </a:r>
            <a:r>
              <a:rPr lang="en-US" altLang="ko-KR" sz="2000" dirty="0" err="1"/>
              <a:t>argc</a:t>
            </a:r>
            <a:r>
              <a:rPr lang="en-US" altLang="ko-KR" sz="2000" dirty="0"/>
              <a:t>, char ** </a:t>
            </a:r>
            <a:r>
              <a:rPr lang="en-US" altLang="ko-KR" sz="2000" dirty="0" err="1"/>
              <a:t>argv</a:t>
            </a:r>
            <a:r>
              <a:rPr lang="en-US" altLang="ko-KR" sz="2000" dirty="0"/>
              <a:t>) {</a:t>
            </a:r>
            <a:br>
              <a:rPr lang="en-US" altLang="ko-KR" sz="2000" dirty="0"/>
            </a:br>
            <a:r>
              <a:rPr lang="en-US" altLang="ko-KR" sz="2000" dirty="0"/>
              <a:t>		</a:t>
            </a:r>
            <a:r>
              <a:rPr lang="en-US" altLang="ko-KR" sz="2000" dirty="0" err="1"/>
              <a:t>printf</a:t>
            </a:r>
            <a:r>
              <a:rPr lang="en-US" altLang="ko-KR" sz="2000" dirty="0"/>
              <a:t>(“Hello, World!\n”);</a:t>
            </a:r>
            <a:br>
              <a:rPr lang="en-US" altLang="ko-KR" sz="2000" dirty="0"/>
            </a:br>
            <a:r>
              <a:rPr lang="en-US" altLang="ko-KR" sz="2000" dirty="0"/>
              <a:t>}</a:t>
            </a:r>
          </a:p>
          <a:p>
            <a:r>
              <a:rPr lang="en-US" altLang="ko-KR" sz="2000" b="1" dirty="0"/>
              <a:t>Java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public class Hello{</a:t>
            </a:r>
            <a:br>
              <a:rPr lang="en-US" altLang="ko-KR" sz="2000" dirty="0"/>
            </a:br>
            <a:r>
              <a:rPr lang="en-US" altLang="ko-KR" sz="2000" dirty="0"/>
              <a:t>		public status void main(String </a:t>
            </a:r>
            <a:r>
              <a:rPr lang="en-US" altLang="ko-KR" sz="2000" dirty="0" err="1"/>
              <a:t>argv</a:t>
            </a:r>
            <a:r>
              <a:rPr lang="en-US" altLang="ko-KR" sz="2000" dirty="0"/>
              <a:t>[]){</a:t>
            </a:r>
            <a:br>
              <a:rPr lang="en-US" altLang="ko-KR" sz="2000" dirty="0"/>
            </a:br>
            <a:r>
              <a:rPr lang="en-US" altLang="ko-KR" sz="2000" dirty="0"/>
              <a:t>			</a:t>
            </a:r>
            <a:r>
              <a:rPr lang="en-US" altLang="ko-KR" sz="2000" dirty="0" err="1"/>
              <a:t>system.out.println</a:t>
            </a:r>
            <a:r>
              <a:rPr lang="en-US" altLang="ko-KR" sz="2000" dirty="0"/>
              <a:t>(“Hello, World!”);</a:t>
            </a:r>
            <a:br>
              <a:rPr lang="en-US" altLang="ko-KR" sz="2000" dirty="0"/>
            </a:br>
            <a:r>
              <a:rPr lang="en-US" altLang="ko-KR" sz="2000" dirty="0"/>
              <a:t>		}</a:t>
            </a:r>
            <a:br>
              <a:rPr lang="en-US" altLang="ko-KR" sz="2000" dirty="0"/>
            </a:br>
            <a:r>
              <a:rPr lang="en-US" altLang="ko-KR" sz="2000" dirty="0"/>
              <a:t>}</a:t>
            </a:r>
          </a:p>
          <a:p>
            <a:r>
              <a:rPr lang="en-US" altLang="ko-KR" sz="2000" b="1" dirty="0"/>
              <a:t>Python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print(“Hello, World!”)</a:t>
            </a:r>
          </a:p>
        </p:txBody>
      </p:sp>
    </p:spTree>
    <p:extLst>
      <p:ext uri="{BB962C8B-B14F-4D97-AF65-F5344CB8AC3E}">
        <p14:creationId xmlns:p14="http://schemas.microsoft.com/office/powerpoint/2010/main" val="41814229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D301C7-9E2B-447D-986B-C59FA5513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61217"/>
              </p:ext>
            </p:extLst>
          </p:nvPr>
        </p:nvGraphicFramePr>
        <p:xfrm>
          <a:off x="1115132" y="1648172"/>
          <a:ext cx="7148126" cy="4910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168">
                  <a:extLst>
                    <a:ext uri="{9D8B030D-6E8A-4147-A177-3AD203B41FA5}">
                      <a16:colId xmlns:a16="http://schemas.microsoft.com/office/drawing/2014/main" val="3056866719"/>
                    </a:ext>
                  </a:extLst>
                </a:gridCol>
                <a:gridCol w="3452958">
                  <a:extLst>
                    <a:ext uri="{9D8B030D-6E8A-4147-A177-3AD203B41FA5}">
                      <a16:colId xmlns:a16="http://schemas.microsoft.com/office/drawing/2014/main" val="3346688734"/>
                    </a:ext>
                  </a:extLst>
                </a:gridCol>
              </a:tblGrid>
              <a:tr h="434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C++</a:t>
                      </a:r>
                      <a:endParaRPr lang="ko-KR" altLang="en-US" sz="2100" dirty="0"/>
                    </a:p>
                  </a:txBody>
                  <a:tcPr marL="48219" marR="48219" marT="24109" marB="2410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Python</a:t>
                      </a:r>
                      <a:endParaRPr lang="ko-KR" altLang="en-US" sz="2100" dirty="0"/>
                    </a:p>
                  </a:txBody>
                  <a:tcPr marL="48219" marR="48219" marT="24109" marB="24109"/>
                </a:tc>
                <a:extLst>
                  <a:ext uri="{0D108BD9-81ED-4DB2-BD59-A6C34878D82A}">
                    <a16:rowId xmlns:a16="http://schemas.microsoft.com/office/drawing/2014/main" val="1133474848"/>
                  </a:ext>
                </a:extLst>
              </a:tr>
              <a:tr h="447679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"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stdafx.h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&lt;iostream&gt;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iomanip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int main()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1;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x, y;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for (x = 2; x &lt;= 9; x++) {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for (y = 1; y &lt;= 9; y++) {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(1) &lt;&lt; x &lt;&lt; "*" &lt;&lt; y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&lt;&lt; "*"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(2)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" ";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}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endl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return 0;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}</a:t>
                      </a:r>
                    </a:p>
                    <a:p>
                      <a:pPr algn="l" latinLnBrk="1"/>
                      <a:endParaRPr lang="ko-KR" altLang="en-US" sz="1300" dirty="0"/>
                    </a:p>
                  </a:txBody>
                  <a:tcPr marL="48219" marR="48219" marT="24109" marB="2410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for x in range(2,10):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for y in range(1,10):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print("{}*{}={} ".format(x, y,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), 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 end="")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print()</a:t>
                      </a: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r>
                        <a:rPr lang="en-US" altLang="ko-KR" sz="800" dirty="0"/>
                        <a:t>2*1=2 2*2=4 2*3=6 2*4=8 2*5=10 2*6=12 2*7=14 2*8=16 2*9=18 3*1=3 3*2=6 3*3=9 3*4=12 3*5=15 3*6=18 3*7=21 3*8=24 3*9=27 4*1=4 4*2=8 4*3=12 4*4=16 4*5=20 4*6=24 4*7=28 4*8=32 4*9=36 5*1=5 5*2=10 5*3=15 5*4=20 5*5=25 5*6=30 5*7=35 5*8=40 5*9=45 6*1=6 6*2=12 6*3=18 6*4=24 6*5=30 6*6=36 6*7=42 6*8=48 6*9=54 7*1=7 7*2=14 7*3=21 7*4=28 7*5=35 7*6=42 7*7=49 7*8=56 7*9=63 8*1=8 8*2=16 8*3=24 8*4=32 8*5=40 8*6=48 8*7=56 8*8=64 8*9=72 9*1=9 9*2=18 9*3=27 9*4=36 9*5=45 9*6=54 9*7=63 9*8=72 9*9=81</a:t>
                      </a:r>
                      <a:endParaRPr lang="en-US" altLang="ko-KR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48219" marR="48219" marT="24109" marB="24109"/>
                </a:tc>
                <a:extLst>
                  <a:ext uri="{0D108BD9-81ED-4DB2-BD59-A6C34878D82A}">
                    <a16:rowId xmlns:a16="http://schemas.microsoft.com/office/drawing/2014/main" val="24165973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4D74A37-9253-468C-8EFF-975E5D1B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3" y="683540"/>
            <a:ext cx="7804547" cy="802482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코드 길이 비교 </a:t>
            </a:r>
            <a:r>
              <a:rPr lang="en-US" altLang="ko-KR" sz="3600" dirty="0"/>
              <a:t>(</a:t>
            </a:r>
            <a:r>
              <a:rPr lang="ko-KR" altLang="en-US" sz="3600" dirty="0"/>
              <a:t>구구단 출력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06105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017 카카오 신입 공채 1차 코딩 테스트 언어별 통계…">
            <a:extLst>
              <a:ext uri="{FF2B5EF4-FFF2-40B4-BE49-F238E27FC236}">
                <a16:creationId xmlns:a16="http://schemas.microsoft.com/office/drawing/2014/main" id="{CABF4B94-E0B2-4BA0-8873-8C9D80768770}"/>
              </a:ext>
            </a:extLst>
          </p:cNvPr>
          <p:cNvSpPr txBox="1"/>
          <p:nvPr/>
        </p:nvSpPr>
        <p:spPr>
          <a:xfrm>
            <a:off x="914399" y="2046130"/>
            <a:ext cx="7183315" cy="341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6788" tIns="26788" rIns="26788" bIns="26788" anchor="ctr">
            <a:spAutoFit/>
          </a:bodyPr>
          <a:lstStyle/>
          <a:p>
            <a:pPr marL="301352" indent="-301352">
              <a:spcBef>
                <a:spcPts val="2215"/>
              </a:spcBef>
              <a:buFont typeface="Wingdings" panose="05000000000000000000" pitchFamily="2" charset="2"/>
              <a:buChar char="§"/>
              <a:defRPr sz="3600" b="0"/>
            </a:pPr>
            <a:r>
              <a:rPr sz="2000" dirty="0">
                <a:latin typeface="+mn-ea"/>
              </a:rPr>
              <a:t>2017 </a:t>
            </a:r>
            <a:r>
              <a:rPr sz="2000" dirty="0" err="1">
                <a:latin typeface="+mn-ea"/>
              </a:rPr>
              <a:t>카카오</a:t>
            </a:r>
            <a:r>
              <a:rPr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블라인드 </a:t>
            </a:r>
            <a:r>
              <a:rPr sz="2000" dirty="0" err="1">
                <a:latin typeface="+mn-ea"/>
              </a:rPr>
              <a:t>공채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코딩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테스트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언어별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통계</a:t>
            </a:r>
            <a:endParaRPr sz="2000" dirty="0">
              <a:latin typeface="+mn-e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altLang="ko-KR" sz="2000" dirty="0">
              <a:latin typeface="+mn-ea"/>
            </a:endParaRPr>
          </a:p>
          <a:p>
            <a:pPr lvl="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+mn-ea"/>
                <a:sym typeface="Helvetica"/>
              </a:rPr>
              <a:t>- </a:t>
            </a:r>
            <a:r>
              <a:rPr sz="2000" dirty="0" err="1">
                <a:latin typeface="+mn-ea"/>
                <a:sym typeface="Helvetica"/>
              </a:rPr>
              <a:t>자바</a:t>
            </a:r>
            <a:r>
              <a:rPr sz="2000" dirty="0">
                <a:latin typeface="+mn-ea"/>
                <a:sym typeface="Helvetica"/>
              </a:rPr>
              <a:t> 43%, C++ 36%, </a:t>
            </a:r>
            <a:r>
              <a:rPr sz="2000" dirty="0" err="1">
                <a:solidFill>
                  <a:srgbClr val="FF0000"/>
                </a:solidFill>
                <a:latin typeface="+mn-ea"/>
                <a:sym typeface="Helvetica"/>
              </a:rPr>
              <a:t>파이썬</a:t>
            </a:r>
            <a:r>
              <a:rPr sz="2000" dirty="0">
                <a:solidFill>
                  <a:srgbClr val="FF0000"/>
                </a:solidFill>
                <a:latin typeface="+mn-ea"/>
                <a:sym typeface="Helvetica"/>
              </a:rPr>
              <a:t> 11%, </a:t>
            </a:r>
            <a:r>
              <a:rPr sz="2000" dirty="0" err="1">
                <a:latin typeface="+mn-ea"/>
                <a:sym typeface="Helvetica"/>
              </a:rPr>
              <a:t>자바스크립트</a:t>
            </a:r>
            <a:r>
              <a:rPr sz="2000" dirty="0">
                <a:latin typeface="+mn-ea"/>
                <a:sym typeface="Helvetica"/>
              </a:rPr>
              <a:t> 8% </a:t>
            </a:r>
            <a:endParaRPr lang="en-US" altLang="ko-KR" sz="2000" dirty="0">
              <a:latin typeface="+mn-ea"/>
              <a:sym typeface="Helvetic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000" dirty="0">
              <a:latin typeface="+mn-ea"/>
              <a:sym typeface="Helvetica"/>
            </a:endParaRPr>
          </a:p>
          <a:p>
            <a:pPr marL="80361" indent="-80361" algn="just">
              <a:lnSpc>
                <a:spcPts val="2426"/>
              </a:lnSpc>
              <a:tabLst>
                <a:tab pos="73664" algn="l"/>
                <a:tab pos="241082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2000" dirty="0">
                <a:latin typeface="+mn-ea"/>
              </a:rPr>
              <a:t>				- </a:t>
            </a:r>
            <a:r>
              <a:rPr sz="2000" dirty="0" err="1">
                <a:latin typeface="+mn-ea"/>
              </a:rPr>
              <a:t>코드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라인</a:t>
            </a:r>
            <a:r>
              <a:rPr sz="2000" dirty="0">
                <a:latin typeface="+mn-ea"/>
              </a:rPr>
              <a:t> 수: C++ &gt; </a:t>
            </a:r>
            <a:r>
              <a:rPr sz="2000" dirty="0" err="1">
                <a:latin typeface="+mn-ea"/>
              </a:rPr>
              <a:t>자바</a:t>
            </a:r>
            <a:r>
              <a:rPr sz="2000" dirty="0">
                <a:latin typeface="+mn-ea"/>
              </a:rPr>
              <a:t> &gt; </a:t>
            </a:r>
            <a:r>
              <a:rPr sz="2000" dirty="0" err="1">
                <a:latin typeface="+mn-ea"/>
              </a:rPr>
              <a:t>자바스크립트</a:t>
            </a:r>
            <a:r>
              <a:rPr sz="2000" dirty="0">
                <a:latin typeface="+mn-ea"/>
              </a:rPr>
              <a:t> &gt; </a:t>
            </a:r>
            <a:r>
              <a:rPr sz="2000" dirty="0" err="1">
                <a:latin typeface="+mn-ea"/>
              </a:rPr>
              <a:t>파이썬</a:t>
            </a:r>
            <a:endParaRPr lang="en-US" altLang="ko-KR" sz="2000" dirty="0">
              <a:latin typeface="+mn-ea"/>
            </a:endParaRPr>
          </a:p>
          <a:p>
            <a:pPr marL="80361" indent="-80361" algn="just">
              <a:lnSpc>
                <a:spcPts val="2426"/>
              </a:lnSpc>
              <a:tabLst>
                <a:tab pos="73664" algn="l"/>
                <a:tab pos="241082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2000" dirty="0">
              <a:latin typeface="+mn-ea"/>
            </a:endParaRPr>
          </a:p>
          <a:p>
            <a:pPr marL="301352" indent="-301352">
              <a:spcBef>
                <a:spcPts val="2215"/>
              </a:spcBef>
              <a:buFont typeface="Wingdings" panose="05000000000000000000" pitchFamily="2" charset="2"/>
              <a:buChar char="§"/>
              <a:defRPr sz="3600" b="0"/>
            </a:pPr>
            <a:r>
              <a:rPr lang="en-US" altLang="ko-KR" sz="2000" dirty="0">
                <a:latin typeface="+mn-ea"/>
              </a:rPr>
              <a:t>2019 </a:t>
            </a:r>
            <a:r>
              <a:rPr lang="ko-KR" altLang="en-US" sz="2000" dirty="0">
                <a:latin typeface="+mn-ea"/>
              </a:rPr>
              <a:t>카카오 블라인드 공채 코딩 테스트 언어별 통계</a:t>
            </a: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000" dirty="0">
              <a:latin typeface="+mn-ea"/>
            </a:endParaRPr>
          </a:p>
          <a:p>
            <a:pPr lvl="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+mn-ea"/>
                <a:sym typeface="Helvetica"/>
              </a:rPr>
              <a:t>- 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  <a:sym typeface="Helvetica"/>
              </a:rPr>
              <a:t>파이썬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  <a:sym typeface="Helvetica"/>
              </a:rPr>
              <a:t>60%, </a:t>
            </a:r>
            <a:r>
              <a:rPr lang="ko-KR" altLang="en-US" sz="2000" dirty="0">
                <a:latin typeface="+mn-ea"/>
                <a:sym typeface="Helvetica"/>
              </a:rPr>
              <a:t>자바 </a:t>
            </a:r>
            <a:r>
              <a:rPr lang="en-US" altLang="ko-KR" sz="2000" dirty="0">
                <a:latin typeface="+mn-ea"/>
                <a:sym typeface="Helvetica"/>
              </a:rPr>
              <a:t>26%, C++ 4%, </a:t>
            </a:r>
            <a:r>
              <a:rPr lang="ko-KR" altLang="en-US" sz="2000" dirty="0">
                <a:latin typeface="+mn-ea"/>
                <a:sym typeface="Helvetica"/>
              </a:rPr>
              <a:t>자바스크립트 </a:t>
            </a:r>
            <a:r>
              <a:rPr lang="en-US" altLang="ko-KR" sz="2000" dirty="0">
                <a:latin typeface="+mn-ea"/>
                <a:sym typeface="Helvetica"/>
              </a:rPr>
              <a:t>12% </a:t>
            </a:r>
            <a:endParaRPr lang="ko-KR" altLang="en-US" sz="2000" dirty="0">
              <a:latin typeface="+mn-ea"/>
              <a:sym typeface="Helvetic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000" dirty="0">
              <a:latin typeface="+mn-ea"/>
              <a:sym typeface="Helvetic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E70D6A7-6AC1-467D-BA94-98C1A26F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7" y="696604"/>
            <a:ext cx="7804547" cy="80248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코드 길이 비교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 사례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5080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B4557-FB61-4D29-87DB-3BE259E1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87333"/>
            <a:ext cx="7804547" cy="1033094"/>
          </a:xfrm>
        </p:spPr>
        <p:txBody>
          <a:bodyPr>
            <a:normAutofit/>
          </a:bodyPr>
          <a:lstStyle/>
          <a:p>
            <a:r>
              <a:rPr lang="en-US" altLang="ko-KR" sz="3480" dirty="0"/>
              <a:t>Python </a:t>
            </a:r>
            <a:r>
              <a:rPr lang="ko-KR" altLang="en-US" sz="3480" dirty="0"/>
              <a:t>언어의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5105D-79D3-4C1E-9783-D831C107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15" y="1485900"/>
            <a:ext cx="7617147" cy="510833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sz="2109" b="1" dirty="0"/>
              <a:t>직관적 자료구조 </a:t>
            </a:r>
            <a:r>
              <a:rPr lang="en-US" altLang="ko-KR" sz="2109" b="1" dirty="0"/>
              <a:t>(8 </a:t>
            </a:r>
            <a:r>
              <a:rPr lang="ko-KR" altLang="en-US" sz="2109" b="1" dirty="0"/>
              <a:t>가지 자료형</a:t>
            </a:r>
            <a:r>
              <a:rPr lang="en-US" altLang="ko-KR" sz="2109" b="1" dirty="0"/>
              <a:t>)</a:t>
            </a:r>
          </a:p>
          <a:p>
            <a:pPr marL="457200" indent="-457200">
              <a:buAutoNum type="arabicPeriod"/>
            </a:pPr>
            <a:endParaRPr lang="en-US" altLang="ko-KR" sz="2109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영어 문장과 유사한 명령어 형식</a:t>
            </a:r>
            <a:endParaRPr lang="en-US" altLang="ko-KR" sz="2000" b="1" dirty="0"/>
          </a:p>
          <a:p>
            <a:pPr marL="457200" indent="-457200">
              <a:buAutoNum type="arabicPeriod"/>
            </a:pP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One Line Coding (Pythonic Way)</a:t>
            </a:r>
          </a:p>
          <a:p>
            <a:pPr marL="457200" indent="-457200"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>
                <a:sym typeface="Wingdings" panose="05000000000000000000" pitchFamily="2" charset="2"/>
              </a:rPr>
              <a:t>Simple Syntax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/>
              <a:t>Dynamically Typed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2000" b="1" dirty="0"/>
              <a:t>풍부한 </a:t>
            </a:r>
            <a:r>
              <a:rPr lang="en-US" altLang="ko-KR" sz="2000" b="1" dirty="0"/>
              <a:t>Libraries (From Web to Data Science)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/>
              <a:t>Object Oriented and Functional Programming </a:t>
            </a:r>
            <a:r>
              <a:rPr lang="ko-KR" altLang="en-US" sz="2000" b="1" dirty="0"/>
              <a:t>모두 지원</a:t>
            </a:r>
            <a:endParaRPr lang="en-US" altLang="ko-KR" sz="2109" b="1" dirty="0"/>
          </a:p>
          <a:p>
            <a:pPr marL="416684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76955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0D424-19D1-4342-AB41-CA6CD68B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Python </a:t>
            </a:r>
            <a:r>
              <a:rPr lang="ko-KR" altLang="en-US" dirty="0"/>
              <a:t>언어 습득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20F5D-4B6B-4E77-A490-56017983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Python </a:t>
            </a:r>
            <a:r>
              <a:rPr lang="ko-KR" altLang="en-US" dirty="0"/>
              <a:t>기본 문법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의 자료구조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을 활용한 객체지향 프로그래밍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을 활용한 함수형 프로그래밍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연결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10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D5D27-09E7-41D7-99D0-776AA1CA8F21}"/>
              </a:ext>
            </a:extLst>
          </p:cNvPr>
          <p:cNvSpPr txBox="1"/>
          <p:nvPr/>
        </p:nvSpPr>
        <p:spPr>
          <a:xfrm>
            <a:off x="2094398" y="2093501"/>
            <a:ext cx="49552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형상관리 도구 실습</a:t>
            </a:r>
            <a:endParaRPr lang="en-US" altLang="ko-KR" sz="4400" dirty="0"/>
          </a:p>
          <a:p>
            <a:endParaRPr lang="en-US" altLang="ko-KR" sz="4400" dirty="0"/>
          </a:p>
          <a:p>
            <a:pPr algn="ctr"/>
            <a:r>
              <a:rPr lang="en-US" altLang="ko-KR" sz="4400" dirty="0"/>
              <a:t>Git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2238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922C-15EC-4C0A-B243-630A5510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92" y="906693"/>
            <a:ext cx="5853232" cy="886317"/>
          </a:xfrm>
        </p:spPr>
        <p:txBody>
          <a:bodyPr>
            <a:normAutofit/>
          </a:bodyPr>
          <a:lstStyle/>
          <a:p>
            <a:r>
              <a:rPr lang="en-US" altLang="ko-KR" sz="4000"/>
              <a:t>Anaconda</a:t>
            </a:r>
            <a:r>
              <a:rPr lang="ko-KR" altLang="en-US" sz="4000"/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0DA7F6-7A07-4F9A-AEB3-24B6F608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8" y="2907011"/>
            <a:ext cx="4080592" cy="229533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90239E-CC3A-44BE-AB4B-35CF8F5B83E1}"/>
              </a:ext>
            </a:extLst>
          </p:cNvPr>
          <p:cNvSpPr/>
          <p:nvPr/>
        </p:nvSpPr>
        <p:spPr>
          <a:xfrm>
            <a:off x="1446566" y="3866884"/>
            <a:ext cx="1090165" cy="22145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94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2FD67-793E-4095-82AE-78C3B52C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65" y="2907011"/>
            <a:ext cx="2989273" cy="23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6C431-BC77-4B2B-97DE-3171A1A250FA}"/>
              </a:ext>
            </a:extLst>
          </p:cNvPr>
          <p:cNvSpPr txBox="1"/>
          <p:nvPr/>
        </p:nvSpPr>
        <p:spPr>
          <a:xfrm>
            <a:off x="356026" y="2357958"/>
            <a:ext cx="3061333" cy="346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949"/>
              <a:t>Download from</a:t>
            </a:r>
          </a:p>
          <a:p>
            <a:r>
              <a:rPr lang="en-US" altLang="ko-KR" sz="949">
                <a:hlinkClick r:id="rId4"/>
              </a:rPr>
              <a:t>https://www.anaconda.com/distribution/#download-section</a:t>
            </a:r>
            <a:endParaRPr lang="ko-KR" altLang="en-US" sz="949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706C130-4974-46CD-B714-B3F184D80F88}"/>
              </a:ext>
            </a:extLst>
          </p:cNvPr>
          <p:cNvSpPr/>
          <p:nvPr/>
        </p:nvSpPr>
        <p:spPr>
          <a:xfrm>
            <a:off x="5171296" y="3768801"/>
            <a:ext cx="244588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1CC2B-2458-4AF9-A521-D8E9743F2064}"/>
              </a:ext>
            </a:extLst>
          </p:cNvPr>
          <p:cNvSpPr txBox="1"/>
          <p:nvPr/>
        </p:nvSpPr>
        <p:spPr>
          <a:xfrm>
            <a:off x="5760053" y="2629306"/>
            <a:ext cx="812320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ko-KR" altLang="en-US" sz="949"/>
              <a:t>설치파일 실행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446221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E522-2950-4DFA-8D34-5A13AA9A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FDB8F-6DC6-4ADB-8648-CE238E7D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51581" cy="4056429"/>
          </a:xfrm>
        </p:spPr>
        <p:txBody>
          <a:bodyPr/>
          <a:lstStyle/>
          <a:p>
            <a:r>
              <a:rPr lang="ko-KR" altLang="en-US" dirty="0"/>
              <a:t>분산형 </a:t>
            </a:r>
            <a:r>
              <a:rPr lang="en-US" altLang="ko-KR" dirty="0"/>
              <a:t>version control system</a:t>
            </a:r>
          </a:p>
          <a:p>
            <a:endParaRPr lang="en-US" altLang="ko-KR" dirty="0"/>
          </a:p>
          <a:p>
            <a:r>
              <a:rPr lang="en-US" altLang="ko-KR" dirty="0"/>
              <a:t>Linus Torvalds </a:t>
            </a:r>
            <a:r>
              <a:rPr lang="ko-KR" altLang="en-US" dirty="0"/>
              <a:t>가 </a:t>
            </a:r>
            <a:r>
              <a:rPr lang="en-US" altLang="ko-KR" dirty="0"/>
              <a:t>Linux kernel </a:t>
            </a:r>
            <a:r>
              <a:rPr lang="ko-KR" altLang="en-US" dirty="0"/>
              <a:t>개발 관리를 위해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전세계 개발자들이 가장 폭넓게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2018 </a:t>
            </a:r>
            <a:r>
              <a:rPr lang="ko-KR" altLang="en-US" dirty="0"/>
              <a:t>년 </a:t>
            </a:r>
            <a:r>
              <a:rPr lang="en-US" altLang="ko-KR" dirty="0"/>
              <a:t>Microsoft </a:t>
            </a:r>
            <a:r>
              <a:rPr lang="ko-KR" altLang="en-US" dirty="0"/>
              <a:t>가 인수</a:t>
            </a:r>
          </a:p>
        </p:txBody>
      </p:sp>
    </p:spTree>
    <p:extLst>
      <p:ext uri="{BB962C8B-B14F-4D97-AF65-F5344CB8AC3E}">
        <p14:creationId xmlns:p14="http://schemas.microsoft.com/office/powerpoint/2010/main" val="268709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03091-F81E-4D6B-8E51-D5F0BEDDD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05" y="579811"/>
            <a:ext cx="7772401" cy="1470026"/>
          </a:xfrm>
        </p:spPr>
        <p:txBody>
          <a:bodyPr>
            <a:normAutofit/>
          </a:bodyPr>
          <a:lstStyle/>
          <a:p>
            <a:r>
              <a:rPr lang="en-US" altLang="ko-KR" dirty="0"/>
              <a:t>git Installation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1966F-4960-404F-9052-81EBF3D76B72}"/>
              </a:ext>
            </a:extLst>
          </p:cNvPr>
          <p:cNvSpPr txBox="1"/>
          <p:nvPr/>
        </p:nvSpPr>
        <p:spPr>
          <a:xfrm>
            <a:off x="1083970" y="1907400"/>
            <a:ext cx="7222951" cy="548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altLang="ko-KR" sz="3094" dirty="0">
                <a:hlinkClick r:id="rId2"/>
              </a:rPr>
              <a:t>https://git-scm.com/download/win</a:t>
            </a:r>
            <a:endParaRPr lang="ko-KR" altLang="en-US" sz="3094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656F06-92E7-4C13-85C6-A2F4C4A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14" y="2861483"/>
            <a:ext cx="5129383" cy="34167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6F5212-E67B-47B8-BBB8-4DB47C6801A8}"/>
              </a:ext>
            </a:extLst>
          </p:cNvPr>
          <p:cNvSpPr/>
          <p:nvPr/>
        </p:nvSpPr>
        <p:spPr>
          <a:xfrm>
            <a:off x="3706346" y="4977622"/>
            <a:ext cx="2023362" cy="331758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ko-KR" altLang="en-US" sz="1687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90103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AD0A9-E62C-4979-8A65-F84D62A0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Setting up 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C7A7A-C76A-4CFB-9ACF-C1D2C10E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98827" cy="4583967"/>
          </a:xfrm>
        </p:spPr>
        <p:txBody>
          <a:bodyPr>
            <a:norm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에 </a:t>
            </a:r>
            <a:r>
              <a:rPr lang="en-US" altLang="ko-KR" dirty="0"/>
              <a:t>git </a:t>
            </a:r>
            <a:r>
              <a:rPr lang="ko-KR" altLang="en-US" dirty="0"/>
              <a:t>설치 후 </a:t>
            </a:r>
            <a:r>
              <a:rPr lang="en-US" altLang="ko-KR" dirty="0"/>
              <a:t>command-prompt 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1"/>
            <a:r>
              <a:rPr lang="en-US" altLang="ko-KR" dirty="0"/>
              <a:t>git --version</a:t>
            </a:r>
          </a:p>
          <a:p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에서 사용할 </a:t>
            </a:r>
            <a:r>
              <a:rPr lang="en-US" altLang="ko-KR" dirty="0"/>
              <a:t>user name </a:t>
            </a:r>
            <a:r>
              <a:rPr lang="ko-KR" altLang="en-US" dirty="0"/>
              <a:t>을</a:t>
            </a:r>
            <a:r>
              <a:rPr lang="en-US" altLang="ko-KR" dirty="0"/>
              <a:t> configuration 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1"/>
            <a:r>
              <a:rPr lang="en-US" altLang="ko-KR" dirty="0"/>
              <a:t>git config --global user.name “YOUR NAME”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에서 사용할 </a:t>
            </a:r>
            <a:r>
              <a:rPr lang="en-US" altLang="ko-KR" dirty="0"/>
              <a:t>email </a:t>
            </a:r>
            <a:r>
              <a:rPr lang="ko-KR" altLang="en-US" dirty="0"/>
              <a:t>을</a:t>
            </a:r>
            <a:r>
              <a:rPr lang="en-US" altLang="ko-KR" dirty="0"/>
              <a:t> configuration 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1"/>
            <a:r>
              <a:rPr lang="en-US" altLang="ko-KR" dirty="0"/>
              <a:t>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&lt;EMAIL ADDRESS&gt;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config  --list  </a:t>
            </a:r>
            <a:r>
              <a:rPr lang="ko-KR" altLang="en-US" dirty="0"/>
              <a:t>로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79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F75D7-9E13-48C6-8275-510B5F6B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Git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638C-5204-4D73-BA1E-C6C7D66BC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현재의 </a:t>
            </a:r>
            <a:r>
              <a:rPr lang="en-US" altLang="ko-KR" dirty="0"/>
              <a:t>folder </a:t>
            </a:r>
            <a:r>
              <a:rPr lang="ko-KR" altLang="en-US" dirty="0"/>
              <a:t>를 </a:t>
            </a:r>
            <a:r>
              <a:rPr lang="en-US" altLang="ko-KR" dirty="0"/>
              <a:t>git repository(</a:t>
            </a:r>
            <a:r>
              <a:rPr lang="ko-KR" altLang="en-US" dirty="0"/>
              <a:t>저장소</a:t>
            </a:r>
            <a:r>
              <a:rPr lang="en-US" altLang="ko-KR" dirty="0"/>
              <a:t>) </a:t>
            </a:r>
            <a:r>
              <a:rPr lang="ko-KR" altLang="en-US" dirty="0"/>
              <a:t>로 초기화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status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folder </a:t>
            </a:r>
            <a:r>
              <a:rPr lang="ko-KR" altLang="en-US" dirty="0"/>
              <a:t>의 </a:t>
            </a:r>
            <a:r>
              <a:rPr lang="en-US" altLang="ko-KR" dirty="0"/>
              <a:t>status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add </a:t>
            </a:r>
            <a:r>
              <a:rPr kumimoji="1" lang="en-US" altLang="ko-Kore-KR" dirty="0"/>
              <a:t>&lt;file, folder&gt; </a:t>
            </a:r>
            <a:r>
              <a:rPr lang="en-US" altLang="ko-KR" dirty="0"/>
              <a:t>or .</a:t>
            </a:r>
          </a:p>
          <a:p>
            <a:pPr lvl="1"/>
            <a:r>
              <a:rPr lang="en-US" altLang="ko-KR" dirty="0"/>
              <a:t>Staging area </a:t>
            </a:r>
            <a:r>
              <a:rPr lang="ko-KR" altLang="en-US" dirty="0"/>
              <a:t>에 변경된 </a:t>
            </a:r>
            <a:r>
              <a:rPr lang="en-US" altLang="ko-KR" dirty="0"/>
              <a:t>file or all </a:t>
            </a:r>
            <a:r>
              <a:rPr lang="ko-KR" altLang="en-US" dirty="0"/>
              <a:t>을 </a:t>
            </a:r>
            <a:r>
              <a:rPr lang="en-US" altLang="ko-KR" dirty="0"/>
              <a:t>add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commit –m</a:t>
            </a:r>
            <a:r>
              <a:rPr lang="ko-KR" altLang="en-US" dirty="0"/>
              <a:t> </a:t>
            </a:r>
            <a:r>
              <a:rPr kumimoji="1" lang="en-US" altLang="ko-Kore-KR" dirty="0"/>
              <a:t>”message”</a:t>
            </a:r>
            <a:endParaRPr lang="en-US" altLang="ko-KR" dirty="0"/>
          </a:p>
          <a:p>
            <a:pPr lvl="1"/>
            <a:r>
              <a:rPr lang="ko-KR" altLang="en-US" dirty="0"/>
              <a:t>변경된 내용을 </a:t>
            </a:r>
            <a:r>
              <a:rPr lang="en-US" altLang="ko-KR" dirty="0"/>
              <a:t>git repository </a:t>
            </a:r>
            <a:r>
              <a:rPr lang="ko-KR" altLang="en-US" dirty="0"/>
              <a:t>에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7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638C-5204-4D73-BA1E-C6C7D66BC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git log </a:t>
            </a:r>
            <a:r>
              <a:rPr kumimoji="1" lang="en-US" altLang="ko-Kore-KR" dirty="0"/>
              <a:t>(--</a:t>
            </a:r>
            <a:r>
              <a:rPr kumimoji="1" lang="en-US" altLang="ko-Kore-KR" dirty="0" err="1"/>
              <a:t>oneline</a:t>
            </a:r>
            <a:r>
              <a:rPr kumimoji="1" lang="en-US" altLang="ko-Kore-KR" dirty="0"/>
              <a:t>)</a:t>
            </a:r>
            <a:endParaRPr lang="en-US" altLang="ko-KR" dirty="0"/>
          </a:p>
          <a:p>
            <a:pPr lvl="1"/>
            <a:r>
              <a:rPr lang="en-US" altLang="ko-KR" dirty="0"/>
              <a:t>Commit log</a:t>
            </a:r>
            <a:r>
              <a:rPr lang="ko-KR" altLang="en-US" dirty="0"/>
              <a:t> 를 간단히 조회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checkout &lt;commit&gt;</a:t>
            </a:r>
            <a:r>
              <a:rPr lang="ko-KR" altLang="en-US" dirty="0"/>
              <a:t> </a:t>
            </a:r>
            <a:r>
              <a:rPr lang="en-US" altLang="ko-KR" dirty="0"/>
              <a:t>&lt;file&gt;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 이전으로 되돌리기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reset &lt;file&gt;</a:t>
            </a:r>
          </a:p>
          <a:p>
            <a:pPr lvl="1"/>
            <a:r>
              <a:rPr lang="en-US" altLang="ko-KR" dirty="0"/>
              <a:t>Staging area </a:t>
            </a:r>
            <a:r>
              <a:rPr lang="ko-KR" altLang="en-US" dirty="0"/>
              <a:t>의 </a:t>
            </a:r>
            <a:r>
              <a:rPr lang="en-US" altLang="ko-KR" dirty="0"/>
              <a:t>file </a:t>
            </a:r>
            <a:r>
              <a:rPr lang="ko-KR" altLang="en-US" dirty="0"/>
              <a:t>을 </a:t>
            </a:r>
            <a:r>
              <a:rPr lang="en-US" altLang="ko-KR" dirty="0" err="1"/>
              <a:t>unstage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reset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34650-F2DC-4577-9956-C0A7E945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4" y="2074657"/>
            <a:ext cx="3582581" cy="1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1C904-3ACC-CF41-9FA0-243FEE9D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3632"/>
            <a:ext cx="7886700" cy="4713059"/>
          </a:xfrm>
        </p:spPr>
        <p:txBody>
          <a:bodyPr>
            <a:noAutofit/>
          </a:bodyPr>
          <a:lstStyle/>
          <a:p>
            <a:r>
              <a:rPr kumimoji="1" lang="en-US" altLang="ko-Kore-KR" dirty="0"/>
              <a:t>local 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online git repository </a:t>
            </a:r>
            <a:r>
              <a:rPr kumimoji="1" lang="ko-KR" altLang="en-US" dirty="0"/>
              <a:t>와 연결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git remote add origin &lt;</a:t>
            </a:r>
            <a:r>
              <a:rPr kumimoji="1" lang="en-US" altLang="ko-Kore-KR" dirty="0" err="1"/>
              <a:t>url</a:t>
            </a:r>
            <a:r>
              <a:rPr kumimoji="1" lang="en-US" altLang="ko-Kore-KR" dirty="0"/>
              <a:t>&gt;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git push –u origin master</a:t>
            </a:r>
          </a:p>
          <a:p>
            <a:pPr marL="457200" lvl="1" indent="0">
              <a:buNone/>
            </a:pPr>
            <a:endParaRPr kumimoji="1" lang="en-US" altLang="ko-Kore-KR" sz="2800" dirty="0"/>
          </a:p>
          <a:p>
            <a:r>
              <a:rPr kumimoji="1" lang="en-US" altLang="ko-Kore-KR" dirty="0" err="1"/>
              <a:t>github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copy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git clone &lt;</a:t>
            </a:r>
            <a:r>
              <a:rPr kumimoji="1" lang="en-US" altLang="ko-Kore-KR" dirty="0" err="1"/>
              <a:t>url</a:t>
            </a:r>
            <a:r>
              <a:rPr kumimoji="1" lang="en-US" altLang="ko-Kore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65700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D37A3C-DE9C-4ED8-B1DC-E6F263D3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1199087"/>
            <a:ext cx="7994904" cy="5508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A7-8443-4DC0-B792-C49B95E31113}"/>
              </a:ext>
            </a:extLst>
          </p:cNvPr>
          <p:cNvSpPr txBox="1"/>
          <p:nvPr/>
        </p:nvSpPr>
        <p:spPr>
          <a:xfrm>
            <a:off x="1063869" y="430823"/>
            <a:ext cx="512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Git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의 저장구조</a:t>
            </a:r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, 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상태</a:t>
            </a:r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, 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상태전이</a:t>
            </a:r>
          </a:p>
        </p:txBody>
      </p:sp>
    </p:spTree>
    <p:extLst>
      <p:ext uri="{BB962C8B-B14F-4D97-AF65-F5344CB8AC3E}">
        <p14:creationId xmlns:p14="http://schemas.microsoft.com/office/powerpoint/2010/main" val="2355903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95E0D-C56C-4258-8CA6-77A48AD6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35" y="695687"/>
            <a:ext cx="7804547" cy="66970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VS Code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1AC-7967-487B-BB51-58AC24A53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7" y="1720376"/>
            <a:ext cx="7804547" cy="2994460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비주얼 스튜디오 코드는 가볍고</a:t>
            </a:r>
            <a:r>
              <a:rPr lang="en-US" altLang="ko-KR" sz="2400" dirty="0"/>
              <a:t>, </a:t>
            </a:r>
            <a:r>
              <a:rPr lang="ko-KR" altLang="en-US" sz="2400" dirty="0"/>
              <a:t>맥</a:t>
            </a:r>
            <a:r>
              <a:rPr lang="en-US" altLang="ko-KR" sz="2400" dirty="0"/>
              <a:t>,</a:t>
            </a:r>
            <a:r>
              <a:rPr lang="ko-KR" altLang="en-US" sz="2400" dirty="0"/>
              <a:t>리눅스</a:t>
            </a:r>
            <a:r>
              <a:rPr lang="en-US" altLang="ko-KR" sz="2400" dirty="0"/>
              <a:t>,</a:t>
            </a:r>
            <a:r>
              <a:rPr lang="ko-KR" altLang="en-US" sz="2400" dirty="0"/>
              <a:t>윈도우에서 모두 실행 가능하고</a:t>
            </a:r>
            <a:r>
              <a:rPr lang="en-US" altLang="ko-KR" sz="2400" dirty="0"/>
              <a:t>, </a:t>
            </a:r>
            <a:r>
              <a:rPr lang="ko-KR" altLang="en-US" sz="2400" dirty="0"/>
              <a:t>무료인 코드 편집기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확장 프로그램을 통해 에디터 기능을 </a:t>
            </a:r>
            <a:r>
              <a:rPr lang="ko-KR" altLang="en-US" sz="2400" dirty="0" err="1"/>
              <a:t>확장시킬수</a:t>
            </a:r>
            <a:r>
              <a:rPr lang="ko-KR" altLang="en-US" sz="2400" dirty="0"/>
              <a:t>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사용설명 </a:t>
            </a:r>
            <a:r>
              <a:rPr lang="en-US" altLang="ko-KR" sz="2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(https://demun.github.io/vscode-tutorial</a:t>
            </a:r>
            <a:r>
              <a:rPr lang="en-US" altLang="ko-KR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ko-KR" sz="2400" dirty="0">
                <a:solidFill>
                  <a:srgbClr val="0070C0"/>
                </a:solidFill>
              </a:rPr>
              <a:t>)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75628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1A71-C180-4E35-AD73-35FC12A5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991270"/>
            <a:ext cx="7804547" cy="697659"/>
          </a:xfrm>
        </p:spPr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9E6BE-FB4A-4A9C-9A80-A1245821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12" y="1870239"/>
            <a:ext cx="7120044" cy="39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21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857884"/>
            <a:ext cx="7804547" cy="76055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확장프로그램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163" y="1947494"/>
            <a:ext cx="7804547" cy="331504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에디터의 기본 기능보다 더 많은 기능을 마켓 </a:t>
            </a:r>
            <a:r>
              <a:rPr lang="ko-KR" altLang="en-US" sz="2400" dirty="0" err="1"/>
              <a:t>플레이스에서</a:t>
            </a:r>
            <a:r>
              <a:rPr lang="ko-KR" altLang="en-US" sz="2400" dirty="0"/>
              <a:t> 다운로드해서 사용할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EF28C-9975-45C9-9EBC-C49F434A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5" y="2747749"/>
            <a:ext cx="4900516" cy="3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32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6B01B-F4AD-4399-B768-6786E004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87" y="1434108"/>
            <a:ext cx="2769034" cy="2173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61BE7E-B79E-441D-BD01-5428F0E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23" y="1434108"/>
            <a:ext cx="2708896" cy="2103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44EF3-345C-430D-9E0A-F841FD70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590" y="3681223"/>
            <a:ext cx="2769034" cy="2167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97C52E-A47C-4067-B5F6-9DF37A490419}"/>
              </a:ext>
            </a:extLst>
          </p:cNvPr>
          <p:cNvSpPr txBox="1"/>
          <p:nvPr/>
        </p:nvSpPr>
        <p:spPr>
          <a:xfrm>
            <a:off x="515737" y="1172788"/>
            <a:ext cx="1248337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949"/>
              <a:t>Next</a:t>
            </a:r>
            <a:r>
              <a:rPr lang="ko-KR" altLang="en-US" sz="949"/>
              <a:t> 를 눌러 설치 시작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8D8032-C5A0-4FB6-BD9E-BC4229E20B6F}"/>
              </a:ext>
            </a:extLst>
          </p:cNvPr>
          <p:cNvSpPr/>
          <p:nvPr/>
        </p:nvSpPr>
        <p:spPr>
          <a:xfrm>
            <a:off x="3598434" y="2238460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52971C-C187-4D91-BCDC-8C585BD0FFB1}"/>
              </a:ext>
            </a:extLst>
          </p:cNvPr>
          <p:cNvSpPr/>
          <p:nvPr/>
        </p:nvSpPr>
        <p:spPr>
          <a:xfrm>
            <a:off x="673856" y="4512325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8D6EBD-0C2C-4202-B982-6B00136D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91" y="3681223"/>
            <a:ext cx="2769034" cy="216194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6E6580-AE1B-4A36-9F70-9756E5760FF1}"/>
              </a:ext>
            </a:extLst>
          </p:cNvPr>
          <p:cNvSpPr/>
          <p:nvPr/>
        </p:nvSpPr>
        <p:spPr>
          <a:xfrm>
            <a:off x="4394623" y="4512325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0017EE-0747-4997-A5E1-1C013BADF32B}"/>
              </a:ext>
            </a:extLst>
          </p:cNvPr>
          <p:cNvSpPr/>
          <p:nvPr/>
        </p:nvSpPr>
        <p:spPr>
          <a:xfrm>
            <a:off x="7896443" y="4512324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8F1AD-CF86-4F48-BEFF-D83ED1DDEA99}"/>
              </a:ext>
            </a:extLst>
          </p:cNvPr>
          <p:cNvSpPr txBox="1"/>
          <p:nvPr/>
        </p:nvSpPr>
        <p:spPr>
          <a:xfrm>
            <a:off x="8280796" y="4659453"/>
            <a:ext cx="297756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ko-KR" altLang="en-US" sz="949"/>
              <a:t>완료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87679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2" y="834908"/>
            <a:ext cx="7804547" cy="76055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터미널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279" y="1935786"/>
            <a:ext cx="7804547" cy="3315045"/>
          </a:xfrm>
        </p:spPr>
        <p:txBody>
          <a:bodyPr anchor="t"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는 하단에 터미널을 통해 명령을 실행할 수도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CC5BE-26BD-4101-95DD-579182B9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2" y="3107765"/>
            <a:ext cx="6413036" cy="24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01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D3AF5-A57F-40EF-9A4A-BC2A095E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Basic Git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BFE13-FEA8-4D74-A01A-02FE7B80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git-test folder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VSCODE </a:t>
            </a:r>
            <a:r>
              <a:rPr lang="ko-KR" altLang="en-US" dirty="0"/>
              <a:t>에서 </a:t>
            </a:r>
            <a:r>
              <a:rPr lang="en-US" altLang="ko-KR" dirty="0"/>
              <a:t>git-test folder open</a:t>
            </a:r>
          </a:p>
          <a:p>
            <a:endParaRPr lang="en-US" altLang="ko-KR" dirty="0"/>
          </a:p>
          <a:p>
            <a:r>
              <a:rPr lang="en-US" altLang="ko-KR" dirty="0"/>
              <a:t>Folder </a:t>
            </a:r>
            <a:r>
              <a:rPr lang="ko-KR" altLang="en-US" dirty="0"/>
              <a:t>에 </a:t>
            </a:r>
            <a:r>
              <a:rPr lang="en-US" altLang="ko-KR" dirty="0"/>
              <a:t>index.html file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585F3-6181-4BCA-9002-475C45E3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3572239"/>
            <a:ext cx="3890241" cy="30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52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10"/>
            <a:ext cx="7886700" cy="4351338"/>
          </a:xfrm>
        </p:spPr>
        <p:txBody>
          <a:bodyPr/>
          <a:lstStyle/>
          <a:p>
            <a:r>
              <a:rPr lang="en-US" altLang="ko-KR" dirty="0"/>
              <a:t>git-test folder </a:t>
            </a:r>
            <a:r>
              <a:rPr lang="ko-KR" altLang="en-US" dirty="0"/>
              <a:t>를 </a:t>
            </a:r>
            <a:r>
              <a:rPr lang="en-US" altLang="ko-KR" dirty="0"/>
              <a:t>git repository </a:t>
            </a:r>
            <a:r>
              <a:rPr lang="ko-KR" altLang="en-US" dirty="0"/>
              <a:t>로 </a:t>
            </a:r>
            <a:r>
              <a:rPr lang="en-US" altLang="ko-KR" dirty="0"/>
              <a:t>initialize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status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“first commit”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log –</a:t>
            </a:r>
            <a:r>
              <a:rPr lang="en-US" altLang="ko-KR" dirty="0" err="1"/>
              <a:t>oneline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dirty="0"/>
              <a:t>index.html </a:t>
            </a:r>
            <a:r>
              <a:rPr lang="ko-KR" altLang="en-US" dirty="0"/>
              <a:t>을 다음과 같이 </a:t>
            </a:r>
            <a:br>
              <a:rPr lang="en-US" altLang="ko-KR" dirty="0"/>
            </a:br>
            <a:r>
              <a:rPr lang="ko-KR" altLang="en-US" dirty="0"/>
              <a:t>수정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1A200-EA20-495D-B4BD-E03CB2FD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45" y="2946217"/>
            <a:ext cx="3722810" cy="37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templates </a:t>
            </a:r>
            <a:r>
              <a:rPr lang="ko-KR" altLang="en-US" dirty="0"/>
              <a:t>라는 이름으로 </a:t>
            </a:r>
            <a:r>
              <a:rPr lang="en-US" altLang="ko-KR" dirty="0"/>
              <a:t>sub-folder </a:t>
            </a:r>
            <a:r>
              <a:rPr lang="ko-KR" altLang="en-US" dirty="0"/>
              <a:t>를 </a:t>
            </a:r>
            <a:r>
              <a:rPr lang="en-US" altLang="ko-KR" dirty="0"/>
              <a:t>git-test </a:t>
            </a:r>
            <a:r>
              <a:rPr lang="ko-KR" altLang="en-US" dirty="0"/>
              <a:t>하위 </a:t>
            </a:r>
            <a:r>
              <a:rPr lang="en-US" altLang="ko-KR" dirty="0"/>
              <a:t>folder </a:t>
            </a:r>
            <a:r>
              <a:rPr lang="ko-KR" altLang="en-US" dirty="0"/>
              <a:t>로 생성하고 </a:t>
            </a:r>
            <a:r>
              <a:rPr lang="en-US" altLang="ko-KR" dirty="0"/>
              <a:t>test.html </a:t>
            </a:r>
            <a:r>
              <a:rPr lang="ko-KR" altLang="en-US" dirty="0"/>
              <a:t>을 추가</a:t>
            </a:r>
            <a:r>
              <a:rPr lang="en-US" altLang="ko-KR" dirty="0"/>
              <a:t>. </a:t>
            </a:r>
            <a:r>
              <a:rPr lang="ko-KR" altLang="en-US" dirty="0"/>
              <a:t>내용은 위의 </a:t>
            </a:r>
            <a:r>
              <a:rPr lang="en-US" altLang="ko-KR" dirty="0"/>
              <a:t>index.html </a:t>
            </a:r>
            <a:r>
              <a:rPr lang="ko-KR" altLang="en-US" dirty="0"/>
              <a:t>과 동일하게 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status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“second commit”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index.html </a:t>
            </a:r>
            <a:r>
              <a:rPr lang="ko-KR" altLang="en-US" dirty="0"/>
              <a:t>을 다음과 같이 </a:t>
            </a:r>
            <a:br>
              <a:rPr lang="en-US" altLang="ko-KR" dirty="0"/>
            </a:br>
            <a:r>
              <a:rPr lang="ko-KR" altLang="en-US" dirty="0"/>
              <a:t>수정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Staging area </a:t>
            </a:r>
            <a:r>
              <a:rPr lang="ko-KR" altLang="en-US" dirty="0"/>
              <a:t>에 </a:t>
            </a:r>
            <a:r>
              <a:rPr lang="en-US" altLang="ko-KR" dirty="0"/>
              <a:t>add </a:t>
            </a:r>
            <a:br>
              <a:rPr lang="en-US" altLang="ko-KR" dirty="0"/>
            </a:br>
            <a:r>
              <a:rPr lang="ko-KR" altLang="en-US" dirty="0"/>
              <a:t>하고 </a:t>
            </a:r>
            <a:r>
              <a:rPr lang="en-US" altLang="ko-KR" dirty="0"/>
              <a:t>third commit </a:t>
            </a:r>
            <a:r>
              <a:rPr lang="ko-KR" altLang="en-US" dirty="0"/>
              <a:t>을 수행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F9750-1EFC-46A1-98DB-FD5FA7A5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829" y="3754315"/>
            <a:ext cx="3857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9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이제 </a:t>
            </a:r>
            <a:r>
              <a:rPr lang="en-US" altLang="ko-KR" dirty="0"/>
              <a:t>index.html </a:t>
            </a:r>
            <a:r>
              <a:rPr lang="ko-KR" altLang="en-US" dirty="0"/>
              <a:t>을 </a:t>
            </a:r>
            <a:r>
              <a:rPr lang="en-US" altLang="ko-KR" dirty="0"/>
              <a:t>second commit </a:t>
            </a:r>
            <a:r>
              <a:rPr lang="ko-KR" altLang="en-US" dirty="0"/>
              <a:t>으로 되돌리기 </a:t>
            </a:r>
            <a:r>
              <a:rPr lang="en-US" altLang="ko-KR" dirty="0"/>
              <a:t>(check out) </a:t>
            </a:r>
            <a:r>
              <a:rPr lang="ko-KR" altLang="en-US" dirty="0"/>
              <a:t>위해서 </a:t>
            </a:r>
            <a:r>
              <a:rPr lang="en-US" altLang="ko-KR" dirty="0"/>
              <a:t>second commit 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를 </a:t>
            </a:r>
            <a:r>
              <a:rPr lang="en-US" altLang="ko-KR" dirty="0"/>
              <a:t>log </a:t>
            </a:r>
            <a:r>
              <a:rPr lang="ko-KR" altLang="en-US" dirty="0"/>
              <a:t>에서 찾는다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log –</a:t>
            </a:r>
            <a:r>
              <a:rPr lang="en-US" altLang="ko-KR" dirty="0" err="1"/>
              <a:t>oneline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checkout f917326 index.html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reset HEAD index.html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“restored to second commit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 2</a:t>
            </a:r>
            <a:r>
              <a:rPr lang="en-US" altLang="ko-KR" baseline="30000" dirty="0">
                <a:sym typeface="Wingdings" panose="05000000000000000000" pitchFamily="2" charset="2"/>
              </a:rPr>
              <a:t>nd</a:t>
            </a:r>
            <a:r>
              <a:rPr lang="en-US" altLang="ko-KR" dirty="0">
                <a:sym typeface="Wingdings" panose="05000000000000000000" pitchFamily="2" charset="2"/>
              </a:rPr>
              <a:t> commit </a:t>
            </a:r>
            <a:r>
              <a:rPr lang="ko-KR" altLang="en-US" dirty="0">
                <a:sym typeface="Wingdings" panose="05000000000000000000" pitchFamily="2" charset="2"/>
              </a:rPr>
              <a:t>상태로 </a:t>
            </a:r>
            <a:r>
              <a:rPr lang="en-US" altLang="ko-KR" dirty="0">
                <a:sym typeface="Wingdings" panose="05000000000000000000" pitchFamily="2" charset="2"/>
              </a:rPr>
              <a:t>restore </a:t>
            </a:r>
            <a:r>
              <a:rPr lang="ko-KR" altLang="en-US" dirty="0">
                <a:sym typeface="Wingdings" panose="05000000000000000000" pitchFamily="2" charset="2"/>
              </a:rPr>
              <a:t>되어 있음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4B71A-AA5A-41BC-8C75-928623BA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031148"/>
            <a:ext cx="64484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2C1A7F-5C8E-467B-9CF7-4B7C78F0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2" y="928809"/>
            <a:ext cx="8220075" cy="1905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F222DC-B4D2-49F5-9440-AD98D580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2" y="3486150"/>
            <a:ext cx="7254875" cy="285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5F5E71-D00A-4EC2-9D0B-F2C3B8D4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21" y="3543300"/>
            <a:ext cx="29432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75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7992-A736-41A4-B619-935F1AAF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Online</a:t>
            </a:r>
            <a:r>
              <a:rPr lang="ko-KR" altLang="en-US" sz="4000" dirty="0"/>
              <a:t> </a:t>
            </a:r>
            <a:r>
              <a:rPr lang="en-US" altLang="ko-KR" sz="4000" dirty="0"/>
              <a:t>Git</a:t>
            </a:r>
            <a:r>
              <a:rPr lang="ko-KR" altLang="en-US" sz="4000" dirty="0"/>
              <a:t> </a:t>
            </a:r>
            <a:r>
              <a:rPr lang="en-US" altLang="ko-KR" sz="4000" dirty="0"/>
              <a:t>Repository and Commands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CB8FA-F740-46EA-B100-A26A3E68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Git repository service </a:t>
            </a:r>
            <a:r>
              <a:rPr lang="ko-KR" altLang="en-US" dirty="0"/>
              <a:t>제공자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GitHub(</a:t>
            </a:r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Bitucket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https://bitbucket.org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remote add origin &lt;repository URL&gt;</a:t>
            </a:r>
          </a:p>
          <a:p>
            <a:pPr lvl="1"/>
            <a:r>
              <a:rPr lang="en-US" altLang="ko-KR" dirty="0"/>
              <a:t>remote online repository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push –u origin master</a:t>
            </a:r>
          </a:p>
          <a:p>
            <a:pPr lvl="1"/>
            <a:r>
              <a:rPr lang="en-US" altLang="ko-KR" dirty="0"/>
              <a:t>Local git repository </a:t>
            </a:r>
            <a:r>
              <a:rPr lang="ko-KR" altLang="en-US" dirty="0"/>
              <a:t>의 </a:t>
            </a:r>
            <a:r>
              <a:rPr lang="en-US" altLang="ko-KR" dirty="0"/>
              <a:t>master branch </a:t>
            </a:r>
            <a:r>
              <a:rPr lang="ko-KR" altLang="en-US" dirty="0"/>
              <a:t>를 </a:t>
            </a:r>
            <a:r>
              <a:rPr lang="en-US" altLang="ko-KR" dirty="0"/>
              <a:t>origin server 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5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3CF53-058B-46B7-870E-86EC468E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Online Git Repository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B7A77-6D56-4BB6-B5CE-C5D5C43D7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website </a:t>
            </a:r>
            <a:r>
              <a:rPr lang="ko-KR" altLang="en-US" dirty="0"/>
              <a:t>에 등록 </a:t>
            </a:r>
            <a:r>
              <a:rPr lang="en-US" altLang="ko-KR" dirty="0"/>
              <a:t>(sign in)</a:t>
            </a:r>
          </a:p>
          <a:p>
            <a:endParaRPr lang="en-US" altLang="ko-KR" dirty="0"/>
          </a:p>
          <a:p>
            <a:r>
              <a:rPr lang="en-US" altLang="ko-KR" dirty="0"/>
              <a:t>git-test </a:t>
            </a:r>
            <a:r>
              <a:rPr lang="ko-KR" altLang="en-US" dirty="0"/>
              <a:t>라는 이름으로 </a:t>
            </a:r>
            <a:r>
              <a:rPr lang="en-US" altLang="ko-KR" dirty="0"/>
              <a:t>online git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Local computer </a:t>
            </a:r>
            <a:r>
              <a:rPr lang="ko-KR" altLang="en-US" dirty="0"/>
              <a:t>에 </a:t>
            </a:r>
            <a:r>
              <a:rPr lang="en-US" altLang="ko-KR" dirty="0"/>
              <a:t>online repository </a:t>
            </a:r>
            <a:r>
              <a:rPr lang="ko-KR" altLang="en-US" dirty="0"/>
              <a:t>를 </a:t>
            </a:r>
            <a:r>
              <a:rPr lang="en-US" altLang="ko-KR" dirty="0"/>
              <a:t>clone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clone &lt;repository URL&gt;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“message”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420717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7661" y="1776048"/>
            <a:ext cx="6870032" cy="251748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Database </a:t>
            </a:r>
            <a:br>
              <a:rPr lang="en-US" altLang="ko-KR" sz="4800" dirty="0"/>
            </a:br>
            <a:r>
              <a:rPr lang="en-US" altLang="ko-KR" sz="4800" dirty="0"/>
              <a:t>and </a:t>
            </a:r>
            <a:br>
              <a:rPr lang="en-US" altLang="ko-KR" sz="4800" dirty="0"/>
            </a:br>
            <a:r>
              <a:rPr lang="en-US" altLang="ko-KR" sz="4800" dirty="0"/>
              <a:t>SQL (Structured Query Language)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1762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07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4C145-CB67-4C6E-B146-20126F2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24" y="753960"/>
            <a:ext cx="3421243" cy="858389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/>
              <a:t>Python</a:t>
            </a:r>
            <a:r>
              <a:rPr lang="ko-KR" altLang="en-US" sz="4000"/>
              <a:t>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688BF-FACD-4861-8252-105DD9DD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018" y="2359800"/>
            <a:ext cx="5853232" cy="331504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1) Anaconda</a:t>
            </a:r>
            <a:r>
              <a:rPr lang="ko-KR" altLang="en-US"/>
              <a:t> 명령 </a:t>
            </a:r>
            <a:r>
              <a:rPr lang="en-US" altLang="ko-KR"/>
              <a:t>prompt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2) Python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(base) C:\Users\trimu&gt;python</a:t>
            </a:r>
          </a:p>
          <a:p>
            <a:pPr marL="0" indent="0">
              <a:buNone/>
            </a:pPr>
            <a:r>
              <a:rPr lang="en-US" altLang="ko-KR" sz="1055"/>
              <a:t>Python 3.7.3 (default, Mar 27 2019, 17:13:21) [MSC v.1915 64 bit (AMD64)] :: Anaconda, Inc. on win32</a:t>
            </a:r>
          </a:p>
          <a:p>
            <a:pPr marL="0" indent="0">
              <a:buNone/>
            </a:pPr>
            <a:r>
              <a:rPr lang="en-US" altLang="ko-KR" sz="1055"/>
              <a:t>Type "help", "copyright", "credits" or "license" for more information.</a:t>
            </a:r>
          </a:p>
          <a:p>
            <a:pPr marL="0" indent="0">
              <a:buNone/>
            </a:pPr>
            <a:r>
              <a:rPr lang="en-US" altLang="ko-KR" sz="1055"/>
              <a:t>&gt;&gt;&gt;</a:t>
            </a:r>
            <a:endParaRPr lang="ko-KR" altLang="en-US" sz="1055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F2D62-917B-4F67-8C86-10B386F2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96" y="1011768"/>
            <a:ext cx="3209816" cy="287018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22F7E-61E9-48F2-8428-39C6B4C324F4}"/>
              </a:ext>
            </a:extLst>
          </p:cNvPr>
          <p:cNvSpPr/>
          <p:nvPr/>
        </p:nvSpPr>
        <p:spPr>
          <a:xfrm>
            <a:off x="5723367" y="2976843"/>
            <a:ext cx="873530" cy="275374"/>
          </a:xfrm>
          <a:prstGeom prst="roundRect">
            <a:avLst/>
          </a:prstGeom>
          <a:noFill/>
          <a:ln w="412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F061B6-D360-4A31-917C-CEB4D54B6DAB}"/>
              </a:ext>
            </a:extLst>
          </p:cNvPr>
          <p:cNvSpPr/>
          <p:nvPr/>
        </p:nvSpPr>
        <p:spPr>
          <a:xfrm>
            <a:off x="7316685" y="2222113"/>
            <a:ext cx="482188" cy="275374"/>
          </a:xfrm>
          <a:prstGeom prst="roundRect">
            <a:avLst/>
          </a:prstGeom>
          <a:noFill/>
          <a:ln w="444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6258009E-6C9C-46E6-94AE-5432B5D60760}"/>
              </a:ext>
            </a:extLst>
          </p:cNvPr>
          <p:cNvCxnSpPr/>
          <p:nvPr/>
        </p:nvCxnSpPr>
        <p:spPr>
          <a:xfrm>
            <a:off x="3591955" y="2716200"/>
            <a:ext cx="2033577" cy="454236"/>
          </a:xfrm>
          <a:prstGeom prst="curvedConnector3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511445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21882-8949-3646-9B88-8F0F8F9C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7127"/>
            <a:ext cx="7886700" cy="84375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Hierarchical Model(</a:t>
            </a:r>
            <a:r>
              <a:rPr lang="ko-KR" altLang="en-US" sz="3600" dirty="0" err="1"/>
              <a:t>계층형</a:t>
            </a:r>
            <a:r>
              <a:rPr lang="ko-KR" altLang="en-US" sz="3600" dirty="0"/>
              <a:t> 데이터 모델</a:t>
            </a:r>
            <a:r>
              <a:rPr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00819-2EBF-6945-89CE-4AB7272E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12" y="1967005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Tree </a:t>
            </a:r>
            <a:r>
              <a:rPr lang="ko-KR" altLang="en-US" sz="2400" dirty="0"/>
              <a:t>형태의 구조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1:N </a:t>
            </a:r>
            <a:r>
              <a:rPr lang="ko-KR" altLang="en-US" sz="2400" dirty="0"/>
              <a:t>대응관계 만 존재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개체 간에는 하나의 관계만 허용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53275-C864-6B43-B317-DCDF1971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3" y="3701563"/>
            <a:ext cx="5815817" cy="2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869A1D-DAF2-3140-A0C0-DE76EEA7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91" y="3288322"/>
            <a:ext cx="3941736" cy="3023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DA7C82-48A0-E744-8BC3-817D6129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076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Relational Model (</a:t>
            </a:r>
            <a:r>
              <a:rPr lang="ko-KR" altLang="en-US" sz="3600" dirty="0"/>
              <a:t>관계형 데이터 모델</a:t>
            </a:r>
            <a:r>
              <a:rPr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04AA-47D6-6E40-A15F-09EBA05A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83" y="2133733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키를 이용하여 데이터간의 관계 표현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데이터의 논리적</a:t>
            </a:r>
            <a:r>
              <a:rPr lang="en-US" altLang="ko-KR" sz="2400" dirty="0"/>
              <a:t>/</a:t>
            </a:r>
            <a:r>
              <a:rPr lang="ko-KR" altLang="en-US" sz="2400" dirty="0"/>
              <a:t>물리적 독립성 보장</a:t>
            </a:r>
            <a:r>
              <a:rPr lang="en-US" altLang="ko-KR" sz="2400" dirty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데이터를 </a:t>
            </a:r>
            <a:r>
              <a:rPr lang="en-US" altLang="ko-KR" sz="2400" dirty="0"/>
              <a:t>Table 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3A02-BEBF-A045-8E15-D2045514A359}"/>
              </a:ext>
            </a:extLst>
          </p:cNvPr>
          <p:cNvSpPr txBox="1"/>
          <p:nvPr/>
        </p:nvSpPr>
        <p:spPr>
          <a:xfrm>
            <a:off x="620183" y="4003795"/>
            <a:ext cx="4586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E-R (Entity-Relationship) Diagram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R-DB </a:t>
            </a:r>
            <a:r>
              <a:rPr kumimoji="1" lang="ko-KR" altLang="en-US" sz="2400" dirty="0"/>
              <a:t>설계 도구</a:t>
            </a:r>
            <a:endParaRPr kumimoji="1" lang="en-US" altLang="ko-Kore-KR" sz="24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Entity : Table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Attributes :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Relationship : 1:1, 1:N, N:N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894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8C88C-CB5F-4540-95CA-DFECFC2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Entity Diagram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F7974C-5D21-E149-92CE-3235BE63F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15" y="2199323"/>
            <a:ext cx="8271769" cy="3390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C7E13-9CBA-3444-B0BE-1F87854200F0}"/>
              </a:ext>
            </a:extLst>
          </p:cNvPr>
          <p:cNvSpPr txBox="1"/>
          <p:nvPr/>
        </p:nvSpPr>
        <p:spPr>
          <a:xfrm>
            <a:off x="2277533" y="2701425"/>
            <a:ext cx="652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FF0000"/>
                </a:solidFill>
              </a:rPr>
              <a:t>Entity</a:t>
            </a:r>
            <a:endParaRPr kumimoji="1" lang="ko-Kore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AB586-3190-914A-9A9F-BEE1EE05A283}"/>
              </a:ext>
            </a:extLst>
          </p:cNvPr>
          <p:cNvSpPr txBox="1"/>
          <p:nvPr/>
        </p:nvSpPr>
        <p:spPr>
          <a:xfrm>
            <a:off x="3797300" y="2037741"/>
            <a:ext cx="909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FF0000"/>
                </a:solidFill>
              </a:rPr>
              <a:t>Attribute</a:t>
            </a:r>
            <a:endParaRPr kumimoji="1" lang="ko-Kore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1091D-716E-5A40-BEB3-E7F8473DD02F}"/>
              </a:ext>
            </a:extLst>
          </p:cNvPr>
          <p:cNvSpPr txBox="1"/>
          <p:nvPr/>
        </p:nvSpPr>
        <p:spPr>
          <a:xfrm>
            <a:off x="5503333" y="2812661"/>
            <a:ext cx="217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Entity </a:t>
            </a:r>
            <a:r>
              <a:rPr kumimoji="1" lang="en-US" altLang="ko-Kore-KR" dirty="0">
                <a:sym typeface="Wingdings" pitchFamily="2" charset="2"/>
              </a:rPr>
              <a:t> Table</a:t>
            </a:r>
          </a:p>
          <a:p>
            <a:r>
              <a:rPr kumimoji="1" lang="en-US" altLang="ko-Kore-KR" dirty="0">
                <a:sym typeface="Wingdings" pitchFamily="2" charset="2"/>
              </a:rPr>
              <a:t>Attribute  Columns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6448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87488-63C0-8248-82B5-AF40740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6341"/>
            <a:ext cx="7886700" cy="837103"/>
          </a:xfrm>
        </p:spPr>
        <p:txBody>
          <a:bodyPr/>
          <a:lstStyle/>
          <a:p>
            <a:r>
              <a:rPr kumimoji="1" lang="en-US" altLang="ko-Kore-KR" dirty="0"/>
              <a:t>E-R (Entity-Relationship) Diagram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14DE-B3EE-8441-9DEC-5CDDD5AC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73604"/>
            <a:ext cx="7886700" cy="3263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One-to-One Relationship    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한사람의 작가가 쓴 책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One-to-Many Relationship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ex) </a:t>
            </a:r>
            <a:r>
              <a:rPr lang="ko-KR" altLang="en-US" sz="1800" dirty="0"/>
              <a:t>여러사람의 작가가 쓴 책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dirty="0"/>
              <a:t>Many-to-Many Relationship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ko-KR" sz="1650" dirty="0"/>
              <a:t>ex) </a:t>
            </a:r>
            <a:r>
              <a:rPr lang="ko-KR" altLang="en-US" sz="1650" dirty="0"/>
              <a:t>여러 작가가 쓴 여러 권의 책</a:t>
            </a:r>
            <a:br>
              <a:rPr lang="en-US" altLang="ko-KR" dirty="0"/>
            </a:b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2CAEE-386C-D042-9223-90562417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54" y="2506268"/>
            <a:ext cx="3554412" cy="624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4B616-907A-BF4E-8F6E-DAC4AF3800E5}"/>
              </a:ext>
            </a:extLst>
          </p:cNvPr>
          <p:cNvSpPr txBox="1"/>
          <p:nvPr/>
        </p:nvSpPr>
        <p:spPr>
          <a:xfrm>
            <a:off x="4936067" y="2418370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Entity</a:t>
            </a:r>
            <a:endParaRPr kumimoji="1" lang="ko-Kore-KR" altLang="en-US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E88AF-E172-CE45-8420-F1308D9F5271}"/>
              </a:ext>
            </a:extLst>
          </p:cNvPr>
          <p:cNvSpPr txBox="1"/>
          <p:nvPr/>
        </p:nvSpPr>
        <p:spPr>
          <a:xfrm>
            <a:off x="5919886" y="2227654"/>
            <a:ext cx="10797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Relationship</a:t>
            </a:r>
            <a:endParaRPr kumimoji="1" lang="ko-Kore-KR" altLang="en-US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E143B-16A3-F142-9465-5D4E0FC5157D}"/>
              </a:ext>
            </a:extLst>
          </p:cNvPr>
          <p:cNvSpPr txBox="1"/>
          <p:nvPr/>
        </p:nvSpPr>
        <p:spPr>
          <a:xfrm>
            <a:off x="7444815" y="240067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Entity</a:t>
            </a:r>
            <a:endParaRPr kumimoji="1" lang="ko-Kore-KR" altLang="en-US" sz="135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D0FBEA-E451-D941-A860-9FAF6B9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87" y="3579223"/>
            <a:ext cx="3734571" cy="604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0128D-7747-834C-A4AE-11416BE85B0E}"/>
              </a:ext>
            </a:extLst>
          </p:cNvPr>
          <p:cNvSpPr txBox="1"/>
          <p:nvPr/>
        </p:nvSpPr>
        <p:spPr>
          <a:xfrm>
            <a:off x="5649055" y="3340915"/>
            <a:ext cx="4812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One</a:t>
            </a:r>
            <a:endParaRPr kumimoji="1" lang="ko-Kore-KR" alt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D8504-D291-A242-8B54-69A5C26E6D8E}"/>
              </a:ext>
            </a:extLst>
          </p:cNvPr>
          <p:cNvSpPr txBox="1"/>
          <p:nvPr/>
        </p:nvSpPr>
        <p:spPr>
          <a:xfrm>
            <a:off x="7029407" y="3372424"/>
            <a:ext cx="591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Many</a:t>
            </a:r>
            <a:endParaRPr kumimoji="1" lang="ko-Kore-KR" altLang="en-US" sz="135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931B91-FAEA-2A4F-922E-D1BA41288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93" y="4730494"/>
            <a:ext cx="3691466" cy="6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DD550-CE93-D142-8F37-607F955A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Relational Model </a:t>
            </a:r>
            <a:r>
              <a:rPr kumimoji="1" lang="ko-KR" altLang="en-US" dirty="0"/>
              <a:t>중요 </a:t>
            </a:r>
            <a:r>
              <a:rPr kumimoji="1" lang="en-US" altLang="ko-Kore-KR" dirty="0"/>
              <a:t>Concept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0FCB7-6EF6-9447-A097-FCAA59D9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Degree – attribute </a:t>
            </a:r>
            <a:r>
              <a:rPr kumimoji="1" lang="ko-KR" altLang="en-US" dirty="0"/>
              <a:t>의 개수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Cardinality </a:t>
            </a:r>
          </a:p>
          <a:p>
            <a:pPr marL="0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집합</a:t>
            </a:r>
            <a:r>
              <a:rPr kumimoji="1" lang="en-US" altLang="ko-KR" dirty="0"/>
              <a:t>(set)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개수</a:t>
            </a:r>
            <a:r>
              <a:rPr kumimoji="1" lang="en-US" altLang="ko-KR" dirty="0"/>
              <a:t> (</a:t>
            </a:r>
            <a:r>
              <a:rPr kumimoji="1" lang="ko-KR" altLang="en-US" dirty="0"/>
              <a:t>사전적 의미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low cardinality : </a:t>
            </a:r>
            <a:r>
              <a:rPr kumimoji="1" lang="ko-KR" altLang="en-US" dirty="0"/>
              <a:t>높은 중복도 </a:t>
            </a:r>
            <a:r>
              <a:rPr kumimoji="1" lang="en-US" altLang="ko-KR" dirty="0">
                <a:sym typeface="Wingdings" pitchFamily="2" charset="2"/>
              </a:rPr>
              <a:t> index </a:t>
            </a:r>
            <a:r>
              <a:rPr kumimoji="1" lang="ko-KR" altLang="en-US" dirty="0">
                <a:sym typeface="Wingdings" pitchFamily="2" charset="2"/>
              </a:rPr>
              <a:t>효율 낮음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high cardinality : </a:t>
            </a:r>
            <a:r>
              <a:rPr kumimoji="1" lang="ko-KR" altLang="en-US" dirty="0"/>
              <a:t>낮은 중복도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index </a:t>
            </a:r>
            <a:r>
              <a:rPr kumimoji="1" lang="ko-KR" altLang="en-US" dirty="0">
                <a:sym typeface="Wingdings" pitchFamily="2" charset="2"/>
              </a:rPr>
              <a:t>효율 높음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526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A67455-B87E-4183-8DD4-C9C11B7EABBA}"/>
              </a:ext>
            </a:extLst>
          </p:cNvPr>
          <p:cNvCxnSpPr>
            <a:cxnSpLocks/>
          </p:cNvCxnSpPr>
          <p:nvPr/>
        </p:nvCxnSpPr>
        <p:spPr>
          <a:xfrm flipV="1">
            <a:off x="506045" y="1542193"/>
            <a:ext cx="8101624" cy="2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948BF0-9FCE-4E0C-BC37-AF7C2D2A5816}"/>
              </a:ext>
            </a:extLst>
          </p:cNvPr>
          <p:cNvCxnSpPr>
            <a:cxnSpLocks/>
          </p:cNvCxnSpPr>
          <p:nvPr/>
        </p:nvCxnSpPr>
        <p:spPr>
          <a:xfrm>
            <a:off x="4654632" y="1572074"/>
            <a:ext cx="0" cy="416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6CC774-62E7-4F2F-99B3-6B0FFD616D16}"/>
              </a:ext>
            </a:extLst>
          </p:cNvPr>
          <p:cNvSpPr txBox="1"/>
          <p:nvPr/>
        </p:nvSpPr>
        <p:spPr>
          <a:xfrm>
            <a:off x="506045" y="1097603"/>
            <a:ext cx="41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SQL (RDBMS, </a:t>
            </a:r>
            <a:r>
              <a:rPr lang="ko-KR" altLang="en-US" b="1" dirty="0"/>
              <a:t>정형화된 데이터에 최적화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3172B-EB31-4FA5-A5EE-85A27E5DFDDF}"/>
              </a:ext>
            </a:extLst>
          </p:cNvPr>
          <p:cNvSpPr txBox="1"/>
          <p:nvPr/>
        </p:nvSpPr>
        <p:spPr>
          <a:xfrm>
            <a:off x="4829455" y="1105354"/>
            <a:ext cx="38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No-SQL (</a:t>
            </a:r>
            <a:r>
              <a:rPr lang="ko-KR" altLang="en-US" b="1" dirty="0"/>
              <a:t>비정형 데이터 처리에 강점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E24F0-2367-4ED5-B0BF-C3145B179EA3}"/>
              </a:ext>
            </a:extLst>
          </p:cNvPr>
          <p:cNvSpPr txBox="1"/>
          <p:nvPr/>
        </p:nvSpPr>
        <p:spPr>
          <a:xfrm>
            <a:off x="663605" y="1935886"/>
            <a:ext cx="321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Oracle – Oracle, </a:t>
            </a:r>
            <a:r>
              <a:rPr lang="ko-KR" altLang="en-US" dirty="0"/>
              <a:t>가장 많이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3D049-0A83-467A-9D13-1800DBCB4772}"/>
              </a:ext>
            </a:extLst>
          </p:cNvPr>
          <p:cNvSpPr txBox="1"/>
          <p:nvPr/>
        </p:nvSpPr>
        <p:spPr>
          <a:xfrm>
            <a:off x="663606" y="2409731"/>
            <a:ext cx="342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– Sun(Oracle), open source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05684-7159-4067-B748-B5B66DE83D0C}"/>
              </a:ext>
            </a:extLst>
          </p:cNvPr>
          <p:cNvSpPr txBox="1"/>
          <p:nvPr/>
        </p:nvSpPr>
        <p:spPr>
          <a:xfrm>
            <a:off x="663605" y="2883577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MariaDB –MySQL enhance, open source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23E6A-7DC4-4063-84C6-8F1D0FDAA7B1}"/>
              </a:ext>
            </a:extLst>
          </p:cNvPr>
          <p:cNvSpPr txBox="1"/>
          <p:nvPr/>
        </p:nvSpPr>
        <p:spPr>
          <a:xfrm>
            <a:off x="663605" y="3375732"/>
            <a:ext cx="385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PostgreSQL – Oracle </a:t>
            </a:r>
            <a:r>
              <a:rPr lang="ko-KR" altLang="en-US" dirty="0"/>
              <a:t>유사</a:t>
            </a:r>
            <a:r>
              <a:rPr lang="en-US" altLang="ko-KR" dirty="0"/>
              <a:t>, open source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3142C-EE91-40C7-8421-110391EE8EF5}"/>
              </a:ext>
            </a:extLst>
          </p:cNvPr>
          <p:cNvSpPr txBox="1"/>
          <p:nvPr/>
        </p:nvSpPr>
        <p:spPr>
          <a:xfrm>
            <a:off x="4746839" y="1952960"/>
            <a:ext cx="37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MongoDB – document </a:t>
            </a:r>
            <a:r>
              <a:rPr lang="ko-KR" altLang="en-US" dirty="0"/>
              <a:t>형 </a:t>
            </a:r>
            <a:r>
              <a:rPr lang="en-US" altLang="ko-KR" dirty="0"/>
              <a:t>DB (BSON)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3575F-4696-46AA-8CCC-A75D2DDD3419}"/>
              </a:ext>
            </a:extLst>
          </p:cNvPr>
          <p:cNvSpPr txBox="1"/>
          <p:nvPr/>
        </p:nvSpPr>
        <p:spPr>
          <a:xfrm>
            <a:off x="4746838" y="2409731"/>
            <a:ext cx="374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CouchDB – Apache, document </a:t>
            </a:r>
            <a:r>
              <a:rPr lang="ko-KR" altLang="en-US" dirty="0"/>
              <a:t>형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C3345-FFD8-4943-B07B-43F2442A6407}"/>
              </a:ext>
            </a:extLst>
          </p:cNvPr>
          <p:cNvSpPr txBox="1"/>
          <p:nvPr/>
        </p:nvSpPr>
        <p:spPr>
          <a:xfrm>
            <a:off x="4746838" y="2883577"/>
            <a:ext cx="352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Cassandra – Facebook, open source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52108-E0E6-4531-AFF1-4C0E596DE485}"/>
              </a:ext>
            </a:extLst>
          </p:cNvPr>
          <p:cNvSpPr txBox="1"/>
          <p:nvPr/>
        </p:nvSpPr>
        <p:spPr>
          <a:xfrm>
            <a:off x="630281" y="5243005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SQLite – </a:t>
            </a:r>
            <a:r>
              <a:rPr lang="ko-KR" altLang="en-US" dirty="0"/>
              <a:t>간편</a:t>
            </a:r>
            <a:r>
              <a:rPr lang="en-US" altLang="ko-KR" dirty="0"/>
              <a:t>, </a:t>
            </a:r>
            <a:r>
              <a:rPr lang="ko-KR" altLang="en-US" dirty="0"/>
              <a:t>단순</a:t>
            </a:r>
            <a:r>
              <a:rPr lang="en-US" altLang="ko-KR" dirty="0"/>
              <a:t>, light </a:t>
            </a:r>
            <a:r>
              <a:rPr lang="ko-KR" altLang="en-US" dirty="0"/>
              <a:t>한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ECE63-8C4C-4060-B41F-8802D18EA86E}"/>
              </a:ext>
            </a:extLst>
          </p:cNvPr>
          <p:cNvSpPr txBox="1"/>
          <p:nvPr/>
        </p:nvSpPr>
        <p:spPr>
          <a:xfrm>
            <a:off x="645983" y="4371459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DB2 – IBM, </a:t>
            </a:r>
            <a:r>
              <a:rPr lang="ko-KR" altLang="en-US" dirty="0"/>
              <a:t>대기업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B3131-6F52-4A15-B765-AB121C56EC01}"/>
              </a:ext>
            </a:extLst>
          </p:cNvPr>
          <p:cNvSpPr txBox="1"/>
          <p:nvPr/>
        </p:nvSpPr>
        <p:spPr>
          <a:xfrm>
            <a:off x="665576" y="3893623"/>
            <a:ext cx="39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MS-SQL – Windows server </a:t>
            </a:r>
            <a:r>
              <a:rPr lang="ko-KR" altLang="en-US" dirty="0"/>
              <a:t>에서만 구동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2392E-9CA6-4F49-85B7-16D6BF204882}"/>
              </a:ext>
            </a:extLst>
          </p:cNvPr>
          <p:cNvSpPr txBox="1"/>
          <p:nvPr/>
        </p:nvSpPr>
        <p:spPr>
          <a:xfrm>
            <a:off x="630281" y="4793812"/>
            <a:ext cx="13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Sybase - SAP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6597C-6FF4-46E1-B918-9A0051D37C2C}"/>
              </a:ext>
            </a:extLst>
          </p:cNvPr>
          <p:cNvSpPr txBox="1"/>
          <p:nvPr/>
        </p:nvSpPr>
        <p:spPr>
          <a:xfrm>
            <a:off x="4740718" y="3357422"/>
            <a:ext cx="299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Firebase – Google Cloud, SaaS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F951B-EC60-4306-B32E-A9CA7F377DF3}"/>
              </a:ext>
            </a:extLst>
          </p:cNvPr>
          <p:cNvSpPr txBox="1"/>
          <p:nvPr/>
        </p:nvSpPr>
        <p:spPr>
          <a:xfrm>
            <a:off x="4746839" y="3831268"/>
            <a:ext cx="367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Cloudant</a:t>
            </a:r>
            <a:r>
              <a:rPr lang="en-US" altLang="ko-KR" dirty="0"/>
              <a:t> – IBM Cloud CouchDB, SaaS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84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7011C-A73B-504B-B003-7D1C5208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1021713"/>
            <a:ext cx="7886700" cy="66595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SQL vs. No-SQL DB  </a:t>
            </a:r>
            <a:r>
              <a:rPr lang="ko-KR" altLang="en-US" dirty="0"/>
              <a:t>비교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18D5738-7DEF-E042-9173-567C3A4C82E5}"/>
              </a:ext>
            </a:extLst>
          </p:cNvPr>
          <p:cNvGraphicFramePr>
            <a:graphicFrameLocks noGrp="1"/>
          </p:cNvGraphicFramePr>
          <p:nvPr/>
        </p:nvGraphicFramePr>
        <p:xfrm>
          <a:off x="465992" y="2014697"/>
          <a:ext cx="8394375" cy="382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125">
                  <a:extLst>
                    <a:ext uri="{9D8B030D-6E8A-4147-A177-3AD203B41FA5}">
                      <a16:colId xmlns:a16="http://schemas.microsoft.com/office/drawing/2014/main" val="407567250"/>
                    </a:ext>
                  </a:extLst>
                </a:gridCol>
                <a:gridCol w="2798125">
                  <a:extLst>
                    <a:ext uri="{9D8B030D-6E8A-4147-A177-3AD203B41FA5}">
                      <a16:colId xmlns:a16="http://schemas.microsoft.com/office/drawing/2014/main" val="488683095"/>
                    </a:ext>
                  </a:extLst>
                </a:gridCol>
                <a:gridCol w="2798125">
                  <a:extLst>
                    <a:ext uri="{9D8B030D-6E8A-4147-A177-3AD203B41FA5}">
                      <a16:colId xmlns:a16="http://schemas.microsoft.com/office/drawing/2014/main" val="1489970362"/>
                    </a:ext>
                  </a:extLst>
                </a:gridCol>
              </a:tblGrid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특</a:t>
                      </a:r>
                      <a:r>
                        <a:rPr lang="ko-KR" altLang="en-US" sz="2000" dirty="0"/>
                        <a:t> 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R-DB (SQL)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NO-SQL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3399977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속도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Slow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Fast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85162857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신뢰성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Low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07853290"/>
                  </a:ext>
                </a:extLst>
              </a:tr>
              <a:tr h="8040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일관성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(Consistency)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Poor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64972858"/>
                  </a:ext>
                </a:extLst>
              </a:tr>
              <a:tr h="804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Data Size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Medium to Large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대용량 데이터에 최적화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19086819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가용성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824831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확장성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Very 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0079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023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45174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SW</a:t>
            </a:r>
            <a:r>
              <a:rPr lang="ko-KR" altLang="en-US" sz="3600" dirty="0"/>
              <a:t>개발</a:t>
            </a:r>
            <a:r>
              <a:rPr lang="en-US" altLang="ko-KR" sz="3600" dirty="0"/>
              <a:t>_L5, IT</a:t>
            </a:r>
            <a:r>
              <a:rPr lang="ko-KR" altLang="en-US" sz="3600" dirty="0"/>
              <a:t>시스템운영</a:t>
            </a:r>
            <a:r>
              <a:rPr lang="en-US" altLang="ko-KR" sz="3600" dirty="0"/>
              <a:t>_L5</a:t>
            </a:r>
            <a:br>
              <a:rPr lang="en-US" altLang="ko-KR" sz="3600" dirty="0"/>
            </a:br>
            <a:r>
              <a:rPr lang="en-US" altLang="ko-KR" sz="3600" dirty="0"/>
              <a:t> </a:t>
            </a:r>
            <a:br>
              <a:rPr lang="en-US" altLang="ko-KR" sz="3600" dirty="0"/>
            </a:br>
            <a:r>
              <a:rPr lang="ko-KR" altLang="en-US" sz="3600" dirty="0"/>
              <a:t>자격시험</a:t>
            </a:r>
            <a:r>
              <a:rPr lang="en-US" altLang="ko-KR" sz="3600" dirty="0"/>
              <a:t> </a:t>
            </a:r>
            <a:r>
              <a:rPr lang="ko-KR" altLang="en-US" sz="3600" dirty="0"/>
              <a:t> 대비</a:t>
            </a:r>
            <a:r>
              <a:rPr lang="en-US" altLang="ko-KR" sz="3600" dirty="0"/>
              <a:t> R-DBMS Tips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553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C7A44-8FF3-4C9B-9878-B708C616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257"/>
            <a:ext cx="7886700" cy="108560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Oracle Database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D4CFC-FC5D-4DBD-9F1F-DEF63C4EC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8084527" cy="4351338"/>
          </a:xfrm>
        </p:spPr>
        <p:txBody>
          <a:bodyPr/>
          <a:lstStyle/>
          <a:p>
            <a:r>
              <a:rPr lang="en-US" altLang="ko-KR" dirty="0"/>
              <a:t>Oracle </a:t>
            </a:r>
            <a:r>
              <a:rPr lang="ko-KR" altLang="en-US" dirty="0"/>
              <a:t>은 </a:t>
            </a:r>
            <a:r>
              <a:rPr lang="en-US" altLang="ko-KR" dirty="0"/>
              <a:t>Oracle </a:t>
            </a:r>
            <a:r>
              <a:rPr lang="ko-KR" altLang="en-US" dirty="0"/>
              <a:t>사에서 개발한 </a:t>
            </a:r>
            <a:r>
              <a:rPr lang="en-US" altLang="ko-KR" dirty="0"/>
              <a:t>R-DB</a:t>
            </a:r>
          </a:p>
          <a:p>
            <a:pPr lvl="1"/>
            <a:r>
              <a:rPr lang="ko-KR" altLang="en-US" dirty="0"/>
              <a:t>설치 및 과정 설치 후 삭제 과정 복잡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https://youtu.be/0B0aW8HoGi4</a:t>
            </a:r>
            <a:r>
              <a:rPr lang="en-US" altLang="ko-KR" dirty="0"/>
              <a:t> </a:t>
            </a:r>
            <a:r>
              <a:rPr lang="ko-KR" altLang="en-US" dirty="0"/>
              <a:t>참조 </a:t>
            </a:r>
            <a:endParaRPr lang="en-US" altLang="ko-KR" dirty="0"/>
          </a:p>
          <a:p>
            <a:pPr lvl="1"/>
            <a:r>
              <a:rPr lang="ko-KR" altLang="en-US" dirty="0"/>
              <a:t>설치 후 </a:t>
            </a:r>
            <a:r>
              <a:rPr lang="en-US" altLang="ko-KR" dirty="0"/>
              <a:t>CMD prompt </a:t>
            </a:r>
            <a:r>
              <a:rPr lang="ko-KR" altLang="en-US" dirty="0"/>
              <a:t>에서 </a:t>
            </a:r>
            <a:r>
              <a:rPr lang="en-US" altLang="ko-KR" dirty="0"/>
              <a:t>SQL Plus </a:t>
            </a:r>
            <a:r>
              <a:rPr lang="ko-KR" altLang="en-US" dirty="0"/>
              <a:t>실행하면 </a:t>
            </a:r>
            <a:r>
              <a:rPr lang="en-US" altLang="ko-KR" dirty="0"/>
              <a:t>CLI </a:t>
            </a:r>
            <a:r>
              <a:rPr lang="ko-KR" altLang="en-US" dirty="0"/>
              <a:t>환경으로 </a:t>
            </a:r>
            <a:r>
              <a:rPr lang="en-US" altLang="ko-KR" dirty="0"/>
              <a:t>Oracle DB </a:t>
            </a:r>
            <a:r>
              <a:rPr lang="ko-KR" altLang="en-US" dirty="0"/>
              <a:t>관리 가능 </a:t>
            </a:r>
            <a:r>
              <a:rPr lang="en-US" altLang="ko-KR" dirty="0"/>
              <a:t>(</a:t>
            </a:r>
            <a:r>
              <a:rPr lang="ko-KR" altLang="en-US" dirty="0"/>
              <a:t>별도 설치 불필요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0F3740-34EB-4518-A814-7A02C5C4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93" y="3234751"/>
            <a:ext cx="6646984" cy="3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FC5C40-31AD-442F-A0E5-115EF7CD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4" y="1112167"/>
            <a:ext cx="7954178" cy="41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7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D8D43-8AEA-4F19-A267-2C8F77D6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525278"/>
            <a:ext cx="7804547" cy="99116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What is </a:t>
            </a:r>
            <a:r>
              <a:rPr lang="en-US" altLang="ko-KR" sz="4000" dirty="0" err="1"/>
              <a:t>Jupyter</a:t>
            </a:r>
            <a:r>
              <a:rPr lang="en-US" altLang="ko-KR" sz="4000" dirty="0"/>
              <a:t> Notebook 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84B8E-F1AA-4DFC-B0B1-0934A6155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1705709"/>
            <a:ext cx="7997979" cy="473026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주피터 노트북</a:t>
            </a:r>
            <a:r>
              <a:rPr lang="en-US" altLang="ko-KR" sz="2400" dirty="0"/>
              <a:t>(</a:t>
            </a:r>
            <a:r>
              <a:rPr lang="en-US" altLang="ko-KR" sz="2400" b="1" dirty="0" err="1"/>
              <a:t>Jupyter</a:t>
            </a:r>
            <a:r>
              <a:rPr lang="en-US" altLang="ko-KR" sz="2400" b="1" dirty="0"/>
              <a:t> Notebook</a:t>
            </a:r>
            <a:r>
              <a:rPr lang="en-US" altLang="ko-KR" sz="2400" dirty="0"/>
              <a:t>)</a:t>
            </a:r>
            <a:r>
              <a:rPr lang="ko-KR" altLang="en-US" sz="2400" dirty="0"/>
              <a:t>은 웹 브라우저에서 파이썬 코드를 작성하고 실행해 볼 수 있는 개발도구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아나콘다</a:t>
            </a:r>
            <a:r>
              <a:rPr lang="en-US" altLang="ko-KR" sz="2400" dirty="0"/>
              <a:t>(Anaconda)</a:t>
            </a:r>
            <a:r>
              <a:rPr lang="ko-KR" altLang="en-US" sz="2400" dirty="0"/>
              <a:t>를 설치하면 </a:t>
            </a:r>
            <a:r>
              <a:rPr lang="en-US" altLang="ko-KR" sz="2400" b="1" dirty="0" err="1"/>
              <a:t>Jupyter</a:t>
            </a:r>
            <a:r>
              <a:rPr lang="en-US" altLang="ko-KR" sz="2400" b="1" dirty="0"/>
              <a:t> Notebook</a:t>
            </a:r>
            <a:r>
              <a:rPr lang="ko-KR" altLang="en-US" sz="2400" dirty="0"/>
              <a:t>이 함께 설치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Notebook </a:t>
            </a:r>
            <a:r>
              <a:rPr lang="ko-KR" altLang="en-US" sz="2400" dirty="0"/>
              <a:t>서버 프로그램은 웹 브라우저를</a:t>
            </a:r>
            <a:r>
              <a:rPr lang="en-US" altLang="ko-KR" sz="2400" dirty="0"/>
              <a:t> </a:t>
            </a:r>
            <a:r>
              <a:rPr lang="ko-KR" altLang="en-US" sz="2400" dirty="0"/>
              <a:t>통해 </a:t>
            </a:r>
            <a:r>
              <a:rPr lang="en-US" altLang="ko-KR" sz="2400" dirty="0"/>
              <a:t>interactive </a:t>
            </a:r>
            <a:r>
              <a:rPr lang="ko-KR" altLang="en-US" sz="2400" dirty="0"/>
              <a:t>하게 </a:t>
            </a:r>
            <a:r>
              <a:rPr lang="en-US" altLang="ko-KR" sz="2400" dirty="0"/>
              <a:t>Python  </a:t>
            </a:r>
            <a:r>
              <a:rPr lang="ko-KR" altLang="en-US" sz="2400" dirty="0"/>
              <a:t>명령실행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100% open-source software </a:t>
            </a:r>
            <a:r>
              <a:rPr lang="ko-KR" altLang="en-US" sz="2400" dirty="0"/>
              <a:t>이고 무료</a:t>
            </a:r>
          </a:p>
        </p:txBody>
      </p:sp>
    </p:spTree>
    <p:extLst>
      <p:ext uri="{BB962C8B-B14F-4D97-AF65-F5344CB8AC3E}">
        <p14:creationId xmlns:p14="http://schemas.microsoft.com/office/powerpoint/2010/main" val="34267202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D4CFC-FC5D-4DBD-9F1F-DEF63C4EC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72" y="857251"/>
            <a:ext cx="8084527" cy="4351338"/>
          </a:xfrm>
        </p:spPr>
        <p:txBody>
          <a:bodyPr/>
          <a:lstStyle/>
          <a:p>
            <a:r>
              <a:rPr lang="en-US" altLang="ko-KR" dirty="0"/>
              <a:t>SQL Developer </a:t>
            </a:r>
          </a:p>
          <a:p>
            <a:pPr lvl="1"/>
            <a:r>
              <a:rPr lang="en-US" altLang="ko-KR" dirty="0"/>
              <a:t>Oracle DB </a:t>
            </a:r>
            <a:r>
              <a:rPr lang="ko-KR" altLang="en-US" dirty="0"/>
              <a:t>를 </a:t>
            </a:r>
            <a:r>
              <a:rPr lang="en-US" altLang="ko-KR" dirty="0"/>
              <a:t>CLI </a:t>
            </a:r>
            <a:r>
              <a:rPr lang="ko-KR" altLang="en-US" dirty="0"/>
              <a:t>가 아닌 </a:t>
            </a:r>
            <a:r>
              <a:rPr lang="en-US" altLang="ko-KR" dirty="0"/>
              <a:t>GUI </a:t>
            </a:r>
            <a:r>
              <a:rPr lang="ko-KR" altLang="en-US" dirty="0"/>
              <a:t>환경에서 관리하도록 제공되는 도구</a:t>
            </a:r>
            <a:endParaRPr lang="en-US" altLang="ko-KR" dirty="0"/>
          </a:p>
          <a:p>
            <a:pPr lvl="1"/>
            <a:r>
              <a:rPr lang="en-US" altLang="ko-KR" dirty="0"/>
              <a:t>JDK </a:t>
            </a:r>
            <a:r>
              <a:rPr lang="ko-KR" altLang="en-US" dirty="0"/>
              <a:t>사전 설치 필요</a:t>
            </a:r>
            <a:endParaRPr lang="en-US" altLang="ko-KR" dirty="0"/>
          </a:p>
          <a:p>
            <a:pPr lvl="1"/>
            <a:r>
              <a:rPr lang="ko-KR" altLang="en-US" dirty="0"/>
              <a:t>설치 과정은 </a:t>
            </a:r>
            <a:r>
              <a:rPr lang="en-US" altLang="ko-KR" dirty="0">
                <a:hlinkClick r:id="rId2"/>
              </a:rPr>
              <a:t>https://youtu.be/9scD0f0rUic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620F7-ED20-4BBE-B607-FA62F77B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2901036"/>
            <a:ext cx="6770077" cy="38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AB5F81A-03DE-4B36-8E71-D7868EA8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5" y="1321595"/>
            <a:ext cx="8020050" cy="45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3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71DB9-2963-4614-BB49-A19FE044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5518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PL/SQL</a:t>
            </a:r>
          </a:p>
          <a:p>
            <a:pPr lvl="1"/>
            <a:r>
              <a:rPr lang="en-US" altLang="ko-KR" dirty="0"/>
              <a:t>Oracle </a:t>
            </a:r>
            <a:r>
              <a:rPr lang="ko-KR" altLang="en-US" dirty="0"/>
              <a:t>사가 </a:t>
            </a:r>
            <a:r>
              <a:rPr lang="en-US" altLang="ko-KR" dirty="0"/>
              <a:t>SQL </a:t>
            </a:r>
            <a:r>
              <a:rPr lang="ko-KR" altLang="en-US" dirty="0"/>
              <a:t>을 확장하여 비즈니스 로직과 절차적 로직 구현이 가능하도록 개발한 언어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PL/SQL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은 화면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서버가 아닌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DB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에서 프로그래밍이 가능</a:t>
            </a:r>
            <a:endParaRPr lang="en-US" altLang="ko-KR" b="0" i="0" dirty="0">
              <a:solidFill>
                <a:srgbClr val="404040"/>
              </a:solidFill>
              <a:effectLst/>
              <a:latin typeface="Nanum Gothic"/>
            </a:endParaRP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13DD5-03DE-479E-AC6E-BE7388C2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55" y="2908056"/>
            <a:ext cx="2354507" cy="33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5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C12030-C490-463B-9D1C-FE5B46E6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533348"/>
            <a:ext cx="5433646" cy="6042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65A0B-98C2-42A2-81BC-05914A16CD2D}"/>
              </a:ext>
            </a:extLst>
          </p:cNvPr>
          <p:cNvSpPr txBox="1"/>
          <p:nvPr/>
        </p:nvSpPr>
        <p:spPr>
          <a:xfrm>
            <a:off x="1327638" y="2048607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/>
              <a:t>구현부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39392-F5D5-43B9-8FC0-5C7C79EE8BB4}"/>
              </a:ext>
            </a:extLst>
          </p:cNvPr>
          <p:cNvSpPr txBox="1"/>
          <p:nvPr/>
        </p:nvSpPr>
        <p:spPr>
          <a:xfrm>
            <a:off x="5401407" y="1884484"/>
            <a:ext cx="134684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표준 </a:t>
            </a:r>
            <a:r>
              <a:rPr lang="en-US" altLang="ko-KR" sz="2400" dirty="0"/>
              <a:t>SQL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DC5A7-EF4F-4333-8E04-CB4F4843A76E}"/>
              </a:ext>
            </a:extLst>
          </p:cNvPr>
          <p:cNvSpPr txBox="1"/>
          <p:nvPr/>
        </p:nvSpPr>
        <p:spPr>
          <a:xfrm>
            <a:off x="7646376" y="3554676"/>
            <a:ext cx="1069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PL/SQL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49660-D021-41EE-9B02-60362250ACA9}"/>
              </a:ext>
            </a:extLst>
          </p:cNvPr>
          <p:cNvSpPr txBox="1"/>
          <p:nvPr/>
        </p:nvSpPr>
        <p:spPr>
          <a:xfrm>
            <a:off x="492368" y="302515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002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45069-3B0C-43E8-9124-62E4262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8551"/>
          </a:xfrm>
        </p:spPr>
        <p:txBody>
          <a:bodyPr/>
          <a:lstStyle/>
          <a:p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59DE4-B8FC-4F53-AC82-A72B00EE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594"/>
            <a:ext cx="7886700" cy="5089279"/>
          </a:xfrm>
        </p:spPr>
        <p:txBody>
          <a:bodyPr>
            <a:normAutofit fontScale="92500"/>
          </a:bodyPr>
          <a:lstStyle/>
          <a:p>
            <a:r>
              <a:rPr lang="ko-KR" altLang="en-US" sz="2400" b="0" i="0" dirty="0">
                <a:effectLst/>
                <a:latin typeface="돋음체"/>
              </a:rPr>
              <a:t>세계에서 가장 널리 사용되는 오픈소스</a:t>
            </a:r>
            <a:r>
              <a:rPr lang="en-US" altLang="ko-KR" sz="2400" b="0" i="0" dirty="0">
                <a:effectLst/>
                <a:latin typeface="돋음체"/>
              </a:rPr>
              <a:t>(open source) </a:t>
            </a:r>
            <a:r>
              <a:rPr lang="ko-KR" altLang="en-US" sz="2400" b="0" i="0" dirty="0">
                <a:effectLst/>
                <a:latin typeface="돋음체"/>
              </a:rPr>
              <a:t>관계형 데이터베이스</a:t>
            </a:r>
            <a:endParaRPr lang="en-US" altLang="ko-KR" sz="2400" b="0" i="0" dirty="0">
              <a:effectLst/>
              <a:latin typeface="돋음체"/>
            </a:endParaRPr>
          </a:p>
          <a:p>
            <a:endParaRPr lang="en-US" altLang="ko-KR" sz="2400" dirty="0">
              <a:latin typeface="돋음체"/>
            </a:endParaRPr>
          </a:p>
          <a:p>
            <a:r>
              <a:rPr lang="en-US" altLang="ko-KR" sz="2400" b="0" i="0" dirty="0">
                <a:effectLst/>
                <a:latin typeface="돋음체"/>
              </a:rPr>
              <a:t>Oracle DB </a:t>
            </a:r>
            <a:r>
              <a:rPr lang="ko-KR" altLang="en-US" sz="2400" b="0" i="0" dirty="0">
                <a:effectLst/>
                <a:latin typeface="돋음체"/>
              </a:rPr>
              <a:t>에 비해 매우 가벼우면서 표준 </a:t>
            </a:r>
            <a:r>
              <a:rPr lang="en-US" altLang="ko-KR" sz="2400" dirty="0">
                <a:latin typeface="돋음체"/>
              </a:rPr>
              <a:t>SQL </a:t>
            </a:r>
            <a:r>
              <a:rPr lang="ko-KR" altLang="en-US" sz="2400" dirty="0">
                <a:latin typeface="돋음체"/>
              </a:rPr>
              <a:t>기능 모두 제공</a:t>
            </a:r>
            <a:endParaRPr lang="en-US" altLang="ko-KR" sz="2400" b="0" i="0" dirty="0">
              <a:effectLst/>
              <a:latin typeface="돋음체"/>
            </a:endParaRPr>
          </a:p>
          <a:p>
            <a:endParaRPr lang="en-US" altLang="ko-KR" sz="2400" b="0" i="0" dirty="0">
              <a:effectLst/>
              <a:latin typeface="돋음체"/>
            </a:endParaRPr>
          </a:p>
          <a:p>
            <a:r>
              <a:rPr lang="en-US" altLang="ko-KR" sz="2400" b="0" i="0" dirty="0">
                <a:effectLst/>
                <a:latin typeface="notokr"/>
              </a:rPr>
              <a:t>1995</a:t>
            </a:r>
            <a:r>
              <a:rPr lang="en-US" altLang="ko-KR" sz="2400" dirty="0">
                <a:latin typeface="돋음체"/>
              </a:rPr>
              <a:t> </a:t>
            </a:r>
            <a:r>
              <a:rPr lang="ko-KR" altLang="en-US" sz="2400" dirty="0">
                <a:latin typeface="돋음체"/>
              </a:rPr>
              <a:t>년 개발 </a:t>
            </a:r>
            <a:r>
              <a:rPr lang="en-US" altLang="ko-KR" sz="2400" dirty="0">
                <a:latin typeface="돋음체"/>
              </a:rPr>
              <a:t>MySQL </a:t>
            </a:r>
            <a:r>
              <a:rPr lang="ko-KR" altLang="en-US" sz="2400" dirty="0">
                <a:latin typeface="돋음체"/>
              </a:rPr>
              <a:t>사가 개발</a:t>
            </a:r>
            <a:r>
              <a:rPr lang="en-US" altLang="ko-KR" sz="2400" dirty="0">
                <a:latin typeface="돋음체"/>
              </a:rPr>
              <a:t> </a:t>
            </a:r>
            <a:r>
              <a:rPr lang="en-US" altLang="ko-KR" sz="2400" b="0" i="0" dirty="0">
                <a:effectLst/>
                <a:latin typeface="notokr"/>
              </a:rPr>
              <a:t>2008</a:t>
            </a:r>
            <a:r>
              <a:rPr lang="ko-KR" altLang="en-US" sz="2400" b="0" i="0" dirty="0">
                <a:effectLst/>
                <a:latin typeface="notokr"/>
              </a:rPr>
              <a:t>년에 </a:t>
            </a:r>
            <a:r>
              <a:rPr lang="en-US" altLang="ko-KR" sz="2400" b="0" i="0" dirty="0">
                <a:effectLst/>
                <a:latin typeface="notokr"/>
              </a:rPr>
              <a:t>Sun Microsystems </a:t>
            </a:r>
            <a:r>
              <a:rPr lang="ko-KR" altLang="en-US" sz="2400" dirty="0">
                <a:latin typeface="notokr"/>
              </a:rPr>
              <a:t>에 인수</a:t>
            </a:r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r>
              <a:rPr lang="en-US" altLang="ko-KR" sz="2400" b="0" i="0" dirty="0">
                <a:effectLst/>
                <a:latin typeface="notokr"/>
              </a:rPr>
              <a:t>2010</a:t>
            </a:r>
            <a:r>
              <a:rPr lang="ko-KR" altLang="en-US" sz="2400" b="0" i="0" dirty="0">
                <a:effectLst/>
                <a:latin typeface="notokr"/>
              </a:rPr>
              <a:t>년에 </a:t>
            </a:r>
            <a:r>
              <a:rPr lang="en-US" altLang="ko-KR" sz="2400" b="0" i="0" dirty="0">
                <a:effectLst/>
                <a:latin typeface="notokr"/>
              </a:rPr>
              <a:t>Sun Microsystems </a:t>
            </a:r>
            <a:r>
              <a:rPr lang="ko-KR" altLang="en-US" sz="2400" b="0" i="0" dirty="0">
                <a:effectLst/>
                <a:latin typeface="notokr"/>
              </a:rPr>
              <a:t>가 </a:t>
            </a:r>
            <a:r>
              <a:rPr lang="en-US" altLang="ko-KR" sz="2400" b="0" i="0" dirty="0">
                <a:effectLst/>
                <a:latin typeface="notokr"/>
              </a:rPr>
              <a:t>Oracle </a:t>
            </a:r>
            <a:r>
              <a:rPr lang="ko-KR" altLang="en-US" sz="2400" b="0" i="0" dirty="0">
                <a:effectLst/>
                <a:latin typeface="notokr"/>
              </a:rPr>
              <a:t>에 인수 합병됨에 따라 상업용 버전을 유로로 전환</a:t>
            </a:r>
            <a:endParaRPr lang="en-US" altLang="ko-KR" sz="2400" b="0" i="0" dirty="0">
              <a:effectLst/>
              <a:latin typeface="notokr"/>
            </a:endParaRPr>
          </a:p>
          <a:p>
            <a:endParaRPr lang="en-US" altLang="ko-KR" sz="2400" b="0" i="0" dirty="0">
              <a:effectLst/>
              <a:latin typeface="notokr"/>
            </a:endParaRPr>
          </a:p>
          <a:p>
            <a:r>
              <a:rPr lang="ko-KR" altLang="en-US" sz="2400" b="0" i="0" dirty="0">
                <a:effectLst/>
                <a:latin typeface="notokr"/>
              </a:rPr>
              <a:t>오라클의 유료정책에 반발하여 </a:t>
            </a:r>
            <a:r>
              <a:rPr lang="en-US" altLang="ko-KR" sz="2400" dirty="0">
                <a:latin typeface="notokr"/>
              </a:rPr>
              <a:t>MySQL </a:t>
            </a:r>
            <a:r>
              <a:rPr lang="ko-KR" altLang="en-US" sz="2400" dirty="0">
                <a:latin typeface="notokr"/>
              </a:rPr>
              <a:t>개발자들이 </a:t>
            </a:r>
            <a:r>
              <a:rPr lang="en-US" altLang="ko-KR" sz="2400" dirty="0">
                <a:latin typeface="notokr"/>
              </a:rPr>
              <a:t>MariaDB </a:t>
            </a:r>
            <a:r>
              <a:rPr lang="ko-KR" altLang="en-US" sz="2400" dirty="0">
                <a:latin typeface="notokr"/>
              </a:rPr>
              <a:t>를 </a:t>
            </a:r>
            <a:r>
              <a:rPr lang="en-US" altLang="ko-KR" sz="2400" dirty="0">
                <a:latin typeface="notokr"/>
              </a:rPr>
              <a:t>open source </a:t>
            </a:r>
            <a:r>
              <a:rPr lang="ko-KR" altLang="en-US" sz="2400" dirty="0">
                <a:latin typeface="notokr"/>
              </a:rPr>
              <a:t>로 개발 </a:t>
            </a:r>
            <a:r>
              <a:rPr lang="en-US" altLang="ko-KR" sz="2400" dirty="0">
                <a:latin typeface="notokr"/>
                <a:sym typeface="Wingdings" panose="05000000000000000000" pitchFamily="2" charset="2"/>
              </a:rPr>
              <a:t> MySQL </a:t>
            </a:r>
            <a:r>
              <a:rPr lang="ko-KR" altLang="en-US" sz="2400">
                <a:latin typeface="notokr"/>
                <a:sym typeface="Wingdings" panose="05000000000000000000" pitchFamily="2" charset="2"/>
              </a:rPr>
              <a:t>과 호환</a:t>
            </a:r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058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878F5-B5DC-4DAF-A7A5-841A728F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71E-132E-4DCC-A68F-60B1554E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https://dev.mysql.com/downloads/mysql/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C21D4-5108-43BF-8625-A95AB45B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7" y="2781055"/>
            <a:ext cx="4485904" cy="27089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1AA2FB-0694-459B-BF26-1572ECEABAE3}"/>
              </a:ext>
            </a:extLst>
          </p:cNvPr>
          <p:cNvSpPr/>
          <p:nvPr/>
        </p:nvSpPr>
        <p:spPr>
          <a:xfrm>
            <a:off x="3560887" y="4837964"/>
            <a:ext cx="1228724" cy="3319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68B23-121F-4559-B1AF-053DA202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43" y="2714869"/>
            <a:ext cx="3463661" cy="301203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A76363-1907-4227-9C44-55A427D379F0}"/>
              </a:ext>
            </a:extLst>
          </p:cNvPr>
          <p:cNvSpPr/>
          <p:nvPr/>
        </p:nvSpPr>
        <p:spPr>
          <a:xfrm>
            <a:off x="5333043" y="5433646"/>
            <a:ext cx="1643654" cy="272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6478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802F25-5A48-42C0-8549-7E85D11E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8" y="1134083"/>
            <a:ext cx="2918522" cy="2176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26752-9CCC-46B3-A8B2-6F807B0E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59" y="1134082"/>
            <a:ext cx="2887737" cy="2176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A8B36-BADB-43C6-A22F-24842FB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62" y="3547696"/>
            <a:ext cx="3157119" cy="2361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805772-EEEA-4777-B366-DD40BF31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88" y="3547696"/>
            <a:ext cx="2942957" cy="2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92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071774-EA19-421B-91FD-E3E0F272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0453"/>
            <a:ext cx="3198203" cy="239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FD3DAC-3076-4618-8CE3-F0336DF6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96" y="1031983"/>
            <a:ext cx="3026614" cy="22684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7461C2-7241-47B7-BAFB-00245808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660" y="3534385"/>
            <a:ext cx="3110971" cy="2291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2128F3-F8C1-4577-81CD-75EBD35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455" y="3534384"/>
            <a:ext cx="3110972" cy="2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5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2FB5E-C11C-4317-BF1C-D58E6482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2" y="1071838"/>
            <a:ext cx="2811505" cy="20999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399099-152E-4B74-8BA2-7D5DC935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47" y="1213339"/>
            <a:ext cx="2690447" cy="2025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2948A4-BEF0-46E2-B2FF-63A271DE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3836681"/>
            <a:ext cx="6072809" cy="1949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9C3EB-1AD7-4C2D-AD36-F90F74E43B9E}"/>
              </a:ext>
            </a:extLst>
          </p:cNvPr>
          <p:cNvSpPr txBox="1"/>
          <p:nvPr/>
        </p:nvSpPr>
        <p:spPr>
          <a:xfrm>
            <a:off x="468191" y="3429000"/>
            <a:ext cx="2871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MySQL</a:t>
            </a:r>
            <a:r>
              <a:rPr lang="ko-KR" altLang="en-US" sz="1500" dirty="0"/>
              <a:t> </a:t>
            </a:r>
            <a:r>
              <a:rPr lang="en-US" altLang="ko-KR" sz="1500" dirty="0"/>
              <a:t>Command Line Client </a:t>
            </a:r>
            <a:r>
              <a:rPr lang="ko-KR" altLang="en-US" sz="1500" dirty="0"/>
              <a:t>실행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C5A909-EA42-4332-AEF9-B9DDF7C9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550" y="4207225"/>
            <a:ext cx="1893094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3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C0B-F2B6-46F2-B7BC-C3AFC0D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SQL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3033F-8023-4E5F-A7A1-EBCB8F6C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004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사전적 정의</a:t>
            </a:r>
            <a:r>
              <a:rPr lang="en-US" altLang="ko-KR" dirty="0"/>
              <a:t>: Structured Query Language (</a:t>
            </a:r>
            <a:r>
              <a:rPr lang="ko-KR" altLang="en-US" dirty="0"/>
              <a:t>구조화 </a:t>
            </a:r>
            <a:r>
              <a:rPr lang="ko-KR" altLang="en-US" dirty="0" err="1"/>
              <a:t>질의어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ko-KR" dirty="0">
                <a:solidFill>
                  <a:srgbClr val="000000"/>
                </a:solidFill>
              </a:rPr>
              <a:t>관계형 데이터베이스 관리 시스템(RDBMS)의 데이터를 관리하기 위해 설계된 특수 목적의 프로그래밍 언어.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100" dirty="0"/>
              <a:t>Relational Database(</a:t>
            </a:r>
            <a:r>
              <a:rPr lang="ko-KR" altLang="en-US" sz="2100" dirty="0"/>
              <a:t>관계형 데이터 베이스</a:t>
            </a:r>
            <a:r>
              <a:rPr lang="en-US" altLang="ko-KR" sz="21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Entity </a:t>
            </a:r>
            <a:r>
              <a:rPr lang="ko-KR" altLang="en-US" dirty="0"/>
              <a:t>나 관계가 행과 열로 구성된 표 형식 데이타베이스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5" name="Picture 9" descr="https://img1.daumcdn.net/thumb/R720x0/?fname=https://t1.daumcdn.net/liveboard/taling/f4b54b9353da4cd3b0aac95f993eddd1.png">
            <a:hlinkClick r:id="rId2"/>
            <a:extLst>
              <a:ext uri="{FF2B5EF4-FFF2-40B4-BE49-F238E27FC236}">
                <a16:creationId xmlns:a16="http://schemas.microsoft.com/office/drawing/2014/main" id="{D6ED1993-69FA-4F76-83AD-DE9846B7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23" y="3466652"/>
            <a:ext cx="3516492" cy="10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0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FBB35D-B5AF-4985-919A-646034E44CE4}"/>
              </a:ext>
            </a:extLst>
          </p:cNvPr>
          <p:cNvSpPr txBox="1"/>
          <p:nvPr/>
        </p:nvSpPr>
        <p:spPr>
          <a:xfrm>
            <a:off x="830018" y="2699992"/>
            <a:ext cx="2812418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sz="2000" dirty="0"/>
              <a:t>2) </a:t>
            </a:r>
            <a:r>
              <a:rPr lang="ko-KR" altLang="en-US" sz="2000" dirty="0"/>
              <a:t>명령 </a:t>
            </a:r>
            <a:r>
              <a:rPr lang="en-US" altLang="ko-KR" sz="2000" dirty="0"/>
              <a:t>prompt </a:t>
            </a:r>
            <a:r>
              <a:rPr lang="ko-KR" altLang="en-US" sz="2000" dirty="0"/>
              <a:t>에서 실행</a:t>
            </a:r>
            <a:endParaRPr lang="en-US" altLang="ko-KR" sz="2000" dirty="0"/>
          </a:p>
          <a:p>
            <a:pPr algn="l"/>
            <a:r>
              <a:rPr lang="en-US" altLang="ko-KR" sz="2000" dirty="0"/>
              <a:t>    &gt; </a:t>
            </a:r>
            <a:r>
              <a:rPr lang="en-US" altLang="ko-KR" sz="2000" dirty="0" err="1"/>
              <a:t>jupyter</a:t>
            </a:r>
            <a:r>
              <a:rPr lang="en-US" altLang="ko-KR" sz="2000" dirty="0"/>
              <a:t> notebook</a:t>
            </a:r>
            <a:endParaRPr lang="ko-KR" altLang="en-US" sz="2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7A10B21-2408-4FA2-AD3F-356C1C31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64" y="397741"/>
            <a:ext cx="6113168" cy="858389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 err="1"/>
              <a:t>Jupyter</a:t>
            </a:r>
            <a:r>
              <a:rPr lang="en-US" altLang="ko-KR" sz="3600" dirty="0"/>
              <a:t> Notebook </a:t>
            </a:r>
            <a:r>
              <a:rPr lang="ko-KR" altLang="en-US" sz="3600" dirty="0"/>
              <a:t>실행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2B3E-70B5-4F28-87B9-4E0C66AD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41" y="3501134"/>
            <a:ext cx="6690483" cy="1653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43B15-848E-4AE6-AA86-90D7D104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84" y="1310785"/>
            <a:ext cx="3876591" cy="1842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7B08EF-EDFD-4079-8127-CFB17A67517E}"/>
              </a:ext>
            </a:extLst>
          </p:cNvPr>
          <p:cNvSpPr txBox="1"/>
          <p:nvPr/>
        </p:nvSpPr>
        <p:spPr>
          <a:xfrm>
            <a:off x="830018" y="2055301"/>
            <a:ext cx="2367618" cy="331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dirty="0"/>
              <a:t>1) Start</a:t>
            </a:r>
            <a:r>
              <a:rPr lang="ko-KR" altLang="en-US" dirty="0"/>
              <a:t> </a:t>
            </a:r>
            <a:r>
              <a:rPr lang="en-US" altLang="ko-KR" dirty="0"/>
              <a:t>menu </a:t>
            </a:r>
            <a:r>
              <a:rPr lang="ko-KR" altLang="en-US" dirty="0"/>
              <a:t>에서 실행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16ED30-1E8B-446C-BA7A-06E5A328575D}"/>
              </a:ext>
            </a:extLst>
          </p:cNvPr>
          <p:cNvCxnSpPr/>
          <p:nvPr/>
        </p:nvCxnSpPr>
        <p:spPr>
          <a:xfrm>
            <a:off x="3487131" y="2220850"/>
            <a:ext cx="114607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3533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A0EBF-35A7-4258-A06D-8DEC16F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SQL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78D68-225C-436E-907B-AD1FA6D2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231"/>
            <a:ext cx="7886700" cy="3822639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데이터 정의 언어</a:t>
            </a:r>
            <a:r>
              <a:rPr lang="en-US" altLang="ko-KR" sz="2400" dirty="0"/>
              <a:t>(</a:t>
            </a:r>
            <a:r>
              <a:rPr lang="ko-KR" altLang="ko-KR" sz="2400" dirty="0"/>
              <a:t>DDL : Data </a:t>
            </a:r>
            <a:r>
              <a:rPr lang="en-US" altLang="ko-KR" sz="2400" dirty="0"/>
              <a:t>Definition Language</a:t>
            </a:r>
            <a:r>
              <a:rPr lang="ko-KR" altLang="ko-KR" sz="2400" dirty="0"/>
              <a:t>)</a:t>
            </a:r>
            <a:br>
              <a:rPr lang="en-US" altLang="ko-KR" sz="2000" dirty="0"/>
            </a:br>
            <a:endParaRPr lang="en-US" altLang="ko-KR" sz="2000" dirty="0"/>
          </a:p>
          <a:p>
            <a:pPr lvl="1"/>
            <a:r>
              <a:rPr lang="en-US" altLang="ko-KR" sz="2000" dirty="0"/>
              <a:t>Table</a:t>
            </a:r>
            <a:r>
              <a:rPr lang="ko-KR" altLang="en-US" sz="2000" dirty="0"/>
              <a:t>를 정의하거나 변경 또는 삭제할 때 사용하는 언어로서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관리자나 데이터베이스 설계자가 사용</a:t>
            </a:r>
            <a:br>
              <a:rPr lang="en-US" altLang="ko-KR" sz="2000" dirty="0"/>
            </a:br>
            <a:r>
              <a:rPr lang="en-US" altLang="ko-KR" sz="2000" dirty="0"/>
              <a:t>ex) CREATE</a:t>
            </a:r>
          </a:p>
          <a:p>
            <a:pPr lvl="1"/>
            <a:endParaRPr lang="en-US" altLang="ko-KR" sz="2000" dirty="0">
              <a:effectLst/>
            </a:endParaRPr>
          </a:p>
          <a:p>
            <a:r>
              <a:rPr lang="ko-KR" altLang="en-US" sz="2400" dirty="0"/>
              <a:t>데이터 조작 언어</a:t>
            </a:r>
            <a:r>
              <a:rPr lang="en-US" altLang="ko-KR" sz="2400" dirty="0"/>
              <a:t>(</a:t>
            </a:r>
            <a:r>
              <a:rPr lang="ko-KR" altLang="ko-KR" sz="2400" dirty="0"/>
              <a:t>DML : Data </a:t>
            </a:r>
            <a:r>
              <a:rPr lang="en-US" altLang="ko-KR" sz="2400" dirty="0"/>
              <a:t>Manipulation Language)</a:t>
            </a:r>
          </a:p>
          <a:p>
            <a:endParaRPr lang="en-US" altLang="ko-KR" sz="2000" dirty="0"/>
          </a:p>
          <a:p>
            <a:pPr lvl="1"/>
            <a:r>
              <a:rPr lang="ko-KR" altLang="en-US" sz="2000" dirty="0"/>
              <a:t>데이터베이스 사용자가 응용 프로그램이나 </a:t>
            </a:r>
            <a:r>
              <a:rPr lang="ko-KR" altLang="en-US" sz="2000" dirty="0" err="1"/>
              <a:t>질의어를</a:t>
            </a:r>
            <a:r>
              <a:rPr lang="ko-KR" altLang="en-US" sz="2000" dirty="0"/>
              <a:t> 통하여 저장된 데이터를 실질적으로 처리하는데 사용하는 언어</a:t>
            </a:r>
            <a:br>
              <a:rPr lang="en-US" altLang="ko-KR" sz="2000" dirty="0"/>
            </a:br>
            <a:r>
              <a:rPr lang="en-US" altLang="ko-KR" sz="2000" dirty="0"/>
              <a:t>ex) SELECT, DELETE, UPDATE, INSERT</a:t>
            </a:r>
            <a:endParaRPr lang="en-US" altLang="ko-K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78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6F7C2-16D4-9349-9AC6-DE98D3F3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73" y="796987"/>
            <a:ext cx="7886700" cy="7675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주요 </a:t>
            </a:r>
            <a:r>
              <a:rPr lang="en-US" altLang="ko-KR" dirty="0"/>
              <a:t>DDL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DAB2843-2185-9C40-A922-6191B241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81" y="2004159"/>
            <a:ext cx="4418306" cy="393084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show databases;</a:t>
            </a:r>
          </a:p>
          <a:p>
            <a:r>
              <a:rPr lang="en-US" altLang="ko-KR" dirty="0"/>
              <a:t>create database xxx;</a:t>
            </a:r>
          </a:p>
          <a:p>
            <a:r>
              <a:rPr lang="en-US" altLang="ko-KR" dirty="0"/>
              <a:t>use xxx;</a:t>
            </a:r>
          </a:p>
          <a:p>
            <a:r>
              <a:rPr lang="en-US" altLang="ko-KR" dirty="0"/>
              <a:t>drop database xxx;</a:t>
            </a:r>
          </a:p>
          <a:p>
            <a:r>
              <a:rPr lang="en-US" altLang="ko-KR" dirty="0"/>
              <a:t>create table </a:t>
            </a:r>
            <a:r>
              <a:rPr lang="en-US" altLang="ko-KR" dirty="0" err="1"/>
              <a:t>xxxxx</a:t>
            </a:r>
            <a:r>
              <a:rPr lang="en-US" altLang="ko-KR" dirty="0"/>
              <a:t> (…………);</a:t>
            </a:r>
          </a:p>
          <a:p>
            <a:r>
              <a:rPr lang="en-US" altLang="ko-KR" dirty="0"/>
              <a:t>describe </a:t>
            </a:r>
            <a:r>
              <a:rPr lang="en-US" altLang="ko-KR" dirty="0" err="1"/>
              <a:t>xxxxx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alter table </a:t>
            </a:r>
            <a:r>
              <a:rPr lang="en-US" altLang="ko-KR" dirty="0" err="1"/>
              <a:t>xxxxx</a:t>
            </a:r>
            <a:r>
              <a:rPr lang="en-US" altLang="ko-KR" dirty="0"/>
              <a:t> ….;</a:t>
            </a:r>
          </a:p>
          <a:p>
            <a:r>
              <a:rPr lang="en-US" altLang="ko-KR" dirty="0"/>
              <a:t>rename table …..;</a:t>
            </a:r>
          </a:p>
          <a:p>
            <a:r>
              <a:rPr lang="en-US" altLang="ko-KR" dirty="0"/>
              <a:t>select, delete, update, insert</a:t>
            </a:r>
          </a:p>
          <a:p>
            <a:r>
              <a:rPr lang="en-US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995448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21771-D77A-6A49-BE62-76A7A9CD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42" y="584934"/>
            <a:ext cx="7886700" cy="1325563"/>
          </a:xfrm>
        </p:spPr>
        <p:txBody>
          <a:bodyPr/>
          <a:lstStyle/>
          <a:p>
            <a:r>
              <a:rPr kumimoji="1" lang="en-US" altLang="ko-Kore-KR" dirty="0"/>
              <a:t>CREATE TABLE statement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2684670-27EC-534E-8D17-8B05132A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142" y="2125265"/>
            <a:ext cx="6540581" cy="38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9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9B2BE-1FA9-554F-A50F-6F67B3A6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MySQL Data Type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1FBE9-4A09-BB4E-9785-E2D0CC6D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문자형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0AB50-43FD-D241-8DB3-6D5BD604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67" y="2588235"/>
            <a:ext cx="7387868" cy="3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96" y="691612"/>
            <a:ext cx="7886700" cy="3263504"/>
          </a:xfrm>
        </p:spPr>
        <p:txBody>
          <a:bodyPr/>
          <a:lstStyle/>
          <a:p>
            <a:r>
              <a:rPr kumimoji="1" lang="ko-KR" altLang="en-US" dirty="0" err="1"/>
              <a:t>숫자형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BE4663-DF94-ED40-B613-1AE64CDD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93" y="1372839"/>
            <a:ext cx="7302011" cy="51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0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0145"/>
            <a:ext cx="7886700" cy="3263504"/>
          </a:xfrm>
        </p:spPr>
        <p:txBody>
          <a:bodyPr/>
          <a:lstStyle/>
          <a:p>
            <a:r>
              <a:rPr kumimoji="1" lang="ko-KR" altLang="en-US" dirty="0" err="1"/>
              <a:t>날짜형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AB3DA-22E7-0643-BCD4-FE45EAA4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5" y="1889679"/>
            <a:ext cx="815231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0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3576"/>
            <a:ext cx="7886700" cy="3263504"/>
          </a:xfrm>
        </p:spPr>
        <p:txBody>
          <a:bodyPr/>
          <a:lstStyle/>
          <a:p>
            <a:r>
              <a:rPr kumimoji="1" lang="ko-KR" altLang="en-US" dirty="0"/>
              <a:t>이진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59366-143F-3843-B7A1-D2E70C41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2" y="1858841"/>
            <a:ext cx="7997244" cy="34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7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803"/>
            <a:ext cx="7886700" cy="792956"/>
          </a:xfrm>
        </p:spPr>
        <p:txBody>
          <a:bodyPr/>
          <a:lstStyle/>
          <a:p>
            <a:r>
              <a:rPr kumimoji="1" lang="en-US" altLang="ko-Kore-KR" dirty="0"/>
              <a:t>SELECT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880"/>
            <a:ext cx="8295542" cy="4048811"/>
          </a:xfrm>
        </p:spPr>
        <p:txBody>
          <a:bodyPr/>
          <a:lstStyle/>
          <a:p>
            <a:r>
              <a:rPr kumimoji="1" lang="en-US" altLang="ko-Kore-KR" sz="1800" dirty="0"/>
              <a:t>SELECT * FROM </a:t>
            </a:r>
            <a:r>
              <a:rPr kumimoji="1" lang="en-US" altLang="ko-Kore-KR" sz="1800" dirty="0" err="1"/>
              <a:t>table_name</a:t>
            </a:r>
            <a:endParaRPr kumimoji="1" lang="en-US" altLang="ko-Kore-KR" sz="1800" dirty="0"/>
          </a:p>
          <a:p>
            <a:endParaRPr kumimoji="1" lang="en-US" altLang="ko-Kore-KR" dirty="0"/>
          </a:p>
          <a:p>
            <a:r>
              <a:rPr kumimoji="1" lang="en-US" altLang="ko-Kore-KR" sz="1800" dirty="0"/>
              <a:t>SELECT column1, column2 FROM </a:t>
            </a:r>
            <a:r>
              <a:rPr kumimoji="1" lang="en-US" altLang="ko-Kore-KR" sz="1800" dirty="0" err="1"/>
              <a:t>table_name</a:t>
            </a:r>
            <a:r>
              <a:rPr kumimoji="1" lang="en-US" altLang="ko-Kore-KR" sz="1800" dirty="0"/>
              <a:t> WHERE predicate</a:t>
            </a:r>
            <a:br>
              <a:rPr kumimoji="1" lang="en-US" altLang="ko-Kore-KR" sz="1800" dirty="0"/>
            </a:br>
            <a:endParaRPr kumimoji="1" lang="en-US" altLang="ko-Kore-KR" sz="1800" dirty="0"/>
          </a:p>
          <a:p>
            <a:pPr marL="342900" lvl="1" indent="0">
              <a:buNone/>
            </a:pPr>
            <a:r>
              <a:rPr kumimoji="1" lang="en-US" altLang="ko-Kore-KR" sz="1500" dirty="0"/>
              <a:t>SELECT </a:t>
            </a:r>
            <a:r>
              <a:rPr kumimoji="1" lang="en-US" altLang="ko-Kore-KR" sz="1500" dirty="0" err="1"/>
              <a:t>book_id</a:t>
            </a:r>
            <a:r>
              <a:rPr kumimoji="1" lang="en-US" altLang="ko-Kore-KR" sz="1500" dirty="0"/>
              <a:t>, price FROM </a:t>
            </a:r>
            <a:r>
              <a:rPr kumimoji="1" lang="en-US" altLang="ko-Kore-KR" sz="1500" dirty="0" err="1"/>
              <a:t>book_tabl</a:t>
            </a:r>
            <a:r>
              <a:rPr kumimoji="1" lang="en-US" altLang="ko-Kore-KR" sz="1500" dirty="0"/>
              <a:t> WHERE </a:t>
            </a:r>
            <a:r>
              <a:rPr kumimoji="1" lang="en-US" altLang="ko-Kore-KR" sz="1500" dirty="0" err="1"/>
              <a:t>book_id</a:t>
            </a:r>
            <a:r>
              <a:rPr kumimoji="1" lang="en-US" altLang="ko-Kore-KR" sz="1500" dirty="0"/>
              <a:t> = ‘B1’</a:t>
            </a:r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FE806-C130-D64C-9164-8926F340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17" y="3725701"/>
            <a:ext cx="2612684" cy="18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560D3-73B3-6948-A5F2-E68B4622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58" y="1042764"/>
            <a:ext cx="8343819" cy="50854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OR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‘xx’</a:t>
            </a:r>
            <a:r>
              <a:rPr lang="ko-KR" altLang="en-US" sz="2000" dirty="0"/>
              <a:t> </a:t>
            </a:r>
            <a:r>
              <a:rPr lang="en-US" altLang="ko-KR" sz="2000" dirty="0"/>
              <a:t>OR column1 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IN (‘xx’,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’)</a:t>
            </a:r>
            <a:endParaRPr lang="ko-KR" altLang="en-US" sz="2000" dirty="0"/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400" dirty="0"/>
              <a:t>AND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= ‘xx’ </a:t>
            </a:r>
            <a:r>
              <a:rPr lang="en-US" altLang="ko-KR" sz="2000"/>
              <a:t>AND column2 </a:t>
            </a:r>
            <a:r>
              <a:rPr lang="en-US" altLang="ko-KR" sz="2000" dirty="0"/>
              <a:t>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ko-KR" altLang="en-US" sz="2400" dirty="0"/>
              <a:t>정렬하여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</a:t>
            </a:r>
          </a:p>
          <a:p>
            <a:pPr marL="342900" lvl="1" indent="0">
              <a:buNone/>
            </a:pPr>
            <a:r>
              <a:rPr lang="en-US" altLang="ko-KR" sz="2000" dirty="0"/>
              <a:t>SELECT column1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 DESC</a:t>
            </a: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580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A31A-8180-A14E-AEAC-91763D81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4040"/>
            <a:ext cx="7886700" cy="792956"/>
          </a:xfrm>
        </p:spPr>
        <p:txBody>
          <a:bodyPr/>
          <a:lstStyle/>
          <a:p>
            <a:r>
              <a:rPr kumimoji="1" lang="en-US" altLang="ko-Kore-KR" dirty="0"/>
              <a:t>COUNT( ), DISTINCT, LIMIT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D9218-B46E-424A-94F4-E1D21C6A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3384"/>
            <a:ext cx="7886700" cy="4325001"/>
          </a:xfrm>
        </p:spPr>
        <p:txBody>
          <a:bodyPr>
            <a:noAutofit/>
          </a:bodyPr>
          <a:lstStyle/>
          <a:p>
            <a:r>
              <a:rPr lang="en" altLang="ko-Kore-KR" sz="2000" dirty="0"/>
              <a:t>COUNT() - built in database function. query </a:t>
            </a:r>
            <a:r>
              <a:rPr lang="ko-KR" altLang="en-US" sz="2000" dirty="0"/>
              <a:t>조건에 맞는 </a:t>
            </a:r>
            <a:r>
              <a:rPr lang="en-US" altLang="ko-KR" sz="2000" dirty="0"/>
              <a:t>row </a:t>
            </a:r>
            <a:r>
              <a:rPr lang="ko-KR" altLang="en-US" sz="2000" dirty="0"/>
              <a:t>의 개수</a:t>
            </a:r>
            <a:endParaRPr kumimoji="1" lang="en" altLang="ko-Kore-KR" sz="2000" dirty="0"/>
          </a:p>
          <a:p>
            <a:endParaRPr kumimoji="1" lang="en" altLang="ko-Kore-KR" sz="2000" dirty="0"/>
          </a:p>
          <a:p>
            <a:pPr lvl="1"/>
            <a:r>
              <a:rPr kumimoji="1" lang="en" altLang="ko-Kore-KR" sz="2000" dirty="0"/>
              <a:t>select COUNT(COUNTRY) from MEDALS where COUNTRY='CANADA’</a:t>
            </a:r>
          </a:p>
          <a:p>
            <a:endParaRPr kumimoji="1" lang="en" altLang="ko-Kore-KR" sz="2000" dirty="0"/>
          </a:p>
          <a:p>
            <a:r>
              <a:rPr lang="en" altLang="ko-Kore-KR" sz="2000" dirty="0"/>
              <a:t>DISTINCT </a:t>
            </a:r>
            <a:r>
              <a:rPr lang="en-US" altLang="ko-KR" sz="2000" dirty="0"/>
              <a:t>–</a:t>
            </a:r>
            <a:r>
              <a:rPr lang="ko-KR" altLang="en-US" sz="2000" dirty="0"/>
              <a:t> 결과에서 중복 제거</a:t>
            </a:r>
            <a:endParaRPr lang="en-US" altLang="ko-KR" sz="2000" dirty="0"/>
          </a:p>
          <a:p>
            <a:endParaRPr kumimoji="1" lang="en" altLang="ko-Kore-KR" sz="2000" dirty="0"/>
          </a:p>
          <a:p>
            <a:pPr lvl="1"/>
            <a:r>
              <a:rPr kumimoji="1" lang="en" altLang="ko-Kore-KR" sz="2000" dirty="0"/>
              <a:t>select DISTINCT </a:t>
            </a:r>
            <a:r>
              <a:rPr kumimoji="1" lang="en" altLang="ko-Kore-KR" sz="2000" dirty="0" err="1"/>
              <a:t>columnname</a:t>
            </a:r>
            <a:r>
              <a:rPr kumimoji="1" lang="en" altLang="ko-Kore-KR" sz="2000" dirty="0"/>
              <a:t> from </a:t>
            </a:r>
            <a:r>
              <a:rPr kumimoji="1" lang="en" altLang="ko-Kore-KR" sz="2000" dirty="0" err="1"/>
              <a:t>tablename</a:t>
            </a:r>
            <a:endParaRPr kumimoji="1" lang="en" altLang="ko-Kore-KR" sz="2000" dirty="0"/>
          </a:p>
          <a:p>
            <a:pPr lvl="1"/>
            <a:endParaRPr kumimoji="1" lang="en" altLang="ko-Kore-KR" sz="2000" dirty="0"/>
          </a:p>
          <a:p>
            <a:r>
              <a:rPr lang="en" altLang="ko-Kore-KR" sz="2000" dirty="0"/>
              <a:t>LIMIT </a:t>
            </a:r>
            <a:r>
              <a:rPr lang="en-US" altLang="ko-KR" sz="2000" dirty="0"/>
              <a:t>–</a:t>
            </a:r>
            <a:r>
              <a:rPr lang="ko-KR" altLang="en-US" sz="2000" dirty="0"/>
              <a:t> 조회하는 </a:t>
            </a:r>
            <a:r>
              <a:rPr lang="en-US" altLang="ko-KR" sz="2000" dirty="0"/>
              <a:t>row </a:t>
            </a:r>
            <a:r>
              <a:rPr lang="ko-KR" altLang="en-US" sz="2000" dirty="0"/>
              <a:t>의 개수 제한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kumimoji="1" lang="en" altLang="ko-Kore-KR" sz="2000" dirty="0"/>
              <a:t>select * from </a:t>
            </a:r>
            <a:r>
              <a:rPr kumimoji="1" lang="en" altLang="ko-Kore-KR" sz="2000" dirty="0" err="1"/>
              <a:t>tablename</a:t>
            </a:r>
            <a:r>
              <a:rPr kumimoji="1" lang="en" altLang="ko-Kore-KR" sz="2000" dirty="0"/>
              <a:t> LIMIT 10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84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02CBF-D7A0-4099-9914-D43CDA4B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74496"/>
            <a:ext cx="7804547" cy="760553"/>
          </a:xfrm>
        </p:spPr>
        <p:txBody>
          <a:bodyPr>
            <a:normAutofit/>
          </a:bodyPr>
          <a:lstStyle/>
          <a:p>
            <a:r>
              <a:rPr lang="en-US" altLang="ko-KR" sz="3600" err="1"/>
              <a:t>Jupyter</a:t>
            </a:r>
            <a:r>
              <a:rPr lang="en-US" altLang="ko-KR" sz="3600"/>
              <a:t> Notebook </a:t>
            </a:r>
            <a:r>
              <a:rPr lang="ko-KR" altLang="en-US" sz="3600"/>
              <a:t>사용방법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07058-1454-439F-8A14-4FC23E7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97" y="2146220"/>
            <a:ext cx="5972706" cy="3720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A8F97-9032-4F6D-A9CB-FEB032895AAC}"/>
              </a:ext>
            </a:extLst>
          </p:cNvPr>
          <p:cNvSpPr txBox="1"/>
          <p:nvPr/>
        </p:nvSpPr>
        <p:spPr>
          <a:xfrm>
            <a:off x="1392897" y="1903630"/>
            <a:ext cx="4074431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949"/>
              <a:t>주피터 노트북 초기 화면 에서 </a:t>
            </a:r>
            <a:r>
              <a:rPr lang="en-US" altLang="ko-KR" sz="949"/>
              <a:t>New </a:t>
            </a:r>
            <a:r>
              <a:rPr lang="en-US" altLang="ko-KR" sz="949">
                <a:sym typeface="Wingdings" panose="05000000000000000000" pitchFamily="2" charset="2"/>
              </a:rPr>
              <a:t> Python 3 </a:t>
            </a:r>
            <a:r>
              <a:rPr lang="ko-KR" altLang="en-US" sz="949">
                <a:sym typeface="Wingdings" panose="05000000000000000000" pitchFamily="2" charset="2"/>
              </a:rPr>
              <a:t>선택 </a:t>
            </a:r>
            <a:r>
              <a:rPr lang="en-US" altLang="ko-KR" sz="949">
                <a:sym typeface="Wingdings" panose="05000000000000000000" pitchFamily="2" charset="2"/>
              </a:rPr>
              <a:t> </a:t>
            </a:r>
            <a:r>
              <a:rPr lang="ko-KR" altLang="en-US" sz="949">
                <a:sym typeface="Wingdings" panose="05000000000000000000" pitchFamily="2" charset="2"/>
              </a:rPr>
              <a:t>새로운 </a:t>
            </a:r>
            <a:r>
              <a:rPr lang="en-US" altLang="ko-KR" sz="949">
                <a:sym typeface="Wingdings" panose="05000000000000000000" pitchFamily="2" charset="2"/>
              </a:rPr>
              <a:t>notebook </a:t>
            </a:r>
            <a:r>
              <a:rPr lang="ko-KR" altLang="en-US" sz="949">
                <a:sym typeface="Wingdings" panose="05000000000000000000" pitchFamily="2" charset="2"/>
              </a:rPr>
              <a:t>생성</a:t>
            </a:r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540774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9210"/>
            <a:ext cx="7886700" cy="7929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INSERT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UPDATE / DELETE</a:t>
            </a:r>
            <a:r>
              <a:rPr kumimoji="1" lang="en-US" altLang="ko-Kore-KR" dirty="0"/>
              <a:t>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880"/>
            <a:ext cx="8100483" cy="4083981"/>
          </a:xfrm>
        </p:spPr>
        <p:txBody>
          <a:bodyPr>
            <a:noAutofit/>
          </a:bodyPr>
          <a:lstStyle/>
          <a:p>
            <a:r>
              <a:rPr kumimoji="1" lang="en-US" altLang="ko-Kore-KR" sz="2000" dirty="0"/>
              <a:t>INSERT INTO </a:t>
            </a:r>
            <a:r>
              <a:rPr kumimoji="1" lang="en-US" altLang="ko-Kore-KR" sz="2000" dirty="0" err="1"/>
              <a:t>table_name</a:t>
            </a:r>
            <a:r>
              <a:rPr kumimoji="1" lang="en-US" altLang="ko-Kore-KR" sz="2000" dirty="0"/>
              <a:t> ([columns]) VALUES([value])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INSERT INTO author (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, name) VALUES (‘a1’, ‘</a:t>
            </a:r>
            <a:r>
              <a:rPr kumimoji="1" lang="ko-KR" altLang="en-US" sz="2000" dirty="0"/>
              <a:t>김훈</a:t>
            </a:r>
            <a:r>
              <a:rPr kumimoji="1" lang="en-US" altLang="ko-KR" sz="2000" dirty="0"/>
              <a:t>’)</a:t>
            </a:r>
            <a:endParaRPr kumimoji="1" lang="en-US" altLang="ko-Kore-KR" sz="2000" dirty="0"/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UPDATE </a:t>
            </a:r>
            <a:r>
              <a:rPr kumimoji="1" lang="en-US" altLang="ko-Kore-KR" sz="2000" dirty="0" err="1"/>
              <a:t>table_name</a:t>
            </a:r>
            <a:r>
              <a:rPr kumimoji="1" lang="en-US" altLang="ko-Kore-KR" sz="2000" dirty="0"/>
              <a:t> SET column1 = value WHERE predicate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UPDATE author name = ‘</a:t>
            </a:r>
            <a:r>
              <a:rPr kumimoji="1" lang="ko-KR" altLang="en-US" sz="2000" dirty="0" err="1"/>
              <a:t>박경리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WHERE </a:t>
            </a:r>
            <a:r>
              <a:rPr kumimoji="1" lang="en-US" altLang="ko-KR" sz="2000" dirty="0" err="1"/>
              <a:t>author_id</a:t>
            </a:r>
            <a:r>
              <a:rPr kumimoji="1" lang="en-US" altLang="ko-KR" sz="2000" dirty="0"/>
              <a:t> = ‘a1’</a:t>
            </a:r>
          </a:p>
          <a:p>
            <a:pPr marL="342900" lvl="1" indent="0">
              <a:buNone/>
            </a:pPr>
            <a:endParaRPr kumimoji="1" lang="en-US" altLang="ko-Kore-KR" sz="2000" dirty="0"/>
          </a:p>
          <a:p>
            <a:r>
              <a:rPr kumimoji="1" lang="en-US" altLang="ko-Kore-KR" sz="2000" dirty="0"/>
              <a:t>DELETE table WHERE predicate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DELETE author WHERE 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 = ‘a1’</a:t>
            </a:r>
          </a:p>
        </p:txBody>
      </p:sp>
    </p:spTree>
    <p:extLst>
      <p:ext uri="{BB962C8B-B14F-4D97-AF65-F5344CB8AC3E}">
        <p14:creationId xmlns:p14="http://schemas.microsoft.com/office/powerpoint/2010/main" val="1325967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966"/>
          </a:xfrm>
        </p:spPr>
        <p:txBody>
          <a:bodyPr/>
          <a:lstStyle/>
          <a:p>
            <a:r>
              <a:rPr kumimoji="1" lang="en-US" altLang="ko-Kore-KR" dirty="0"/>
              <a:t>Advanced SELECT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466"/>
            <a:ext cx="7886700" cy="53925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400" dirty="0"/>
              <a:t>String Pattern </a:t>
            </a:r>
            <a:r>
              <a:rPr kumimoji="1" lang="ko-KR" altLang="en-US" sz="2400" dirty="0"/>
              <a:t>사용</a:t>
            </a:r>
            <a:endParaRPr kumimoji="1" lang="en-US" altLang="ko-KR" sz="2400" dirty="0"/>
          </a:p>
          <a:p>
            <a:pPr lvl="1">
              <a:lnSpc>
                <a:spcPct val="120000"/>
              </a:lnSpc>
            </a:pPr>
            <a:r>
              <a:rPr kumimoji="1" lang="en-US" altLang="ko-Kore-KR" sz="1800" dirty="0"/>
              <a:t>SELECT name FROM author WHERE name like ‘R%’</a:t>
            </a:r>
            <a:br>
              <a:rPr kumimoji="1" lang="en-US" altLang="ko-Kore-KR" sz="1800" dirty="0"/>
            </a:br>
            <a:r>
              <a:rPr kumimoji="1" lang="en-US" altLang="ko-Kore-KR" sz="1800" dirty="0">
                <a:sym typeface="Wingdings" pitchFamily="2" charset="2"/>
              </a:rPr>
              <a:t> R </a:t>
            </a:r>
            <a:r>
              <a:rPr kumimoji="1" lang="ko-KR" altLang="en-US" sz="1800" dirty="0">
                <a:sym typeface="Wingdings" pitchFamily="2" charset="2"/>
              </a:rPr>
              <a:t>로 시작하는 모든 </a:t>
            </a:r>
            <a:r>
              <a:rPr kumimoji="1" lang="en-US" altLang="ko-KR" sz="1800" dirty="0">
                <a:sym typeface="Wingdings" pitchFamily="2" charset="2"/>
              </a:rPr>
              <a:t>name query</a:t>
            </a:r>
            <a:endParaRPr kumimoji="1" lang="en-US" altLang="ko-Kore-KR" sz="1800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ore-KR" sz="2400" dirty="0">
                <a:sym typeface="Wingdings" pitchFamily="2" charset="2"/>
              </a:rPr>
              <a:t>Range </a:t>
            </a:r>
            <a:r>
              <a:rPr kumimoji="1" lang="ko-KR" altLang="en-US" sz="2400" dirty="0">
                <a:sym typeface="Wingdings" pitchFamily="2" charset="2"/>
              </a:rPr>
              <a:t>지정</a:t>
            </a:r>
            <a:endParaRPr kumimoji="1" lang="en-US" altLang="ko-KR" sz="240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1800" dirty="0">
                <a:sym typeface="Wingdings" pitchFamily="2" charset="2"/>
              </a:rPr>
              <a:t>SELECT title, page FROM book where page &gt;= 10 and page &lt;= 50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800" dirty="0">
                <a:sym typeface="Wingdings" pitchFamily="2" charset="2"/>
              </a:rPr>
              <a:t>SELECT title, page FROM book where page between 10 and 50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Group By </a:t>
            </a:r>
            <a:r>
              <a:rPr lang="ko-KR" altLang="en-US" sz="2400" dirty="0"/>
              <a:t>조회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SELECT column1, count(column1) AS count FROM </a:t>
            </a:r>
            <a:r>
              <a:rPr lang="en-US" altLang="ko-KR" sz="1800" dirty="0" err="1"/>
              <a:t>table_name</a:t>
            </a:r>
            <a:r>
              <a:rPr lang="en-US" altLang="ko-KR" sz="1800" dirty="0"/>
              <a:t> GROUP BY column1</a:t>
            </a:r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SELECT column1, count(column1) FROM </a:t>
            </a:r>
            <a:r>
              <a:rPr lang="en-US" altLang="ko-KR" sz="1800" dirty="0" err="1"/>
              <a:t>table_name</a:t>
            </a:r>
            <a:r>
              <a:rPr lang="en-US" altLang="ko-KR" sz="1800" dirty="0"/>
              <a:t> GROUP BY column1 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ko-KR" sz="1800" dirty="0"/>
              <a:t>HAVING (condition)</a:t>
            </a:r>
            <a:endParaRPr lang="ko-KR" altLang="en-US" sz="1800" dirty="0"/>
          </a:p>
          <a:p>
            <a:pPr>
              <a:lnSpc>
                <a:spcPct val="120000"/>
              </a:lnSpc>
            </a:pPr>
            <a:endParaRPr kumimoji="1" lang="en-US" altLang="ko-KR" sz="180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endParaRPr kumimoji="1" lang="en-US" altLang="ko-KR" sz="1800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3944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sz="2800" dirty="0"/>
              <a:t>Database </a:t>
            </a:r>
            <a:r>
              <a:rPr kumimoji="1" lang="ko-KR" altLang="en-US" sz="2800" dirty="0"/>
              <a:t>생성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 Uploading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MySQL Workbench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Table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5 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Table (EMPLOYEES, JOB_HISTORY, JOBS, DEPARTMENTS, LOCATIONS)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Practice1_Script_Create_Tables.sql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CSV Data Upload to Tables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545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AC1202-2DB9-4AC9-92F7-DD855FE0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54" y="907417"/>
            <a:ext cx="8395516" cy="5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7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02FF8-BCE7-4AB8-AFB1-8E63C1A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1" y="1345551"/>
            <a:ext cx="4481879" cy="208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1D045-F16A-41BE-AC32-1BA62D79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19" y="3657716"/>
            <a:ext cx="7455877" cy="208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ACE67-D47A-46C0-9A9E-B1D0DAEC4D90}"/>
              </a:ext>
            </a:extLst>
          </p:cNvPr>
          <p:cNvSpPr txBox="1"/>
          <p:nvPr/>
        </p:nvSpPr>
        <p:spPr>
          <a:xfrm>
            <a:off x="5591908" y="2162907"/>
            <a:ext cx="248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New</a:t>
            </a:r>
            <a:r>
              <a:rPr lang="ko-KR" altLang="en-US" sz="2400" dirty="0"/>
              <a:t> </a:t>
            </a:r>
            <a:r>
              <a:rPr lang="en-US" altLang="ko-KR" sz="2400" dirty="0"/>
              <a:t>Schema </a:t>
            </a:r>
            <a:r>
              <a:rPr lang="ko-KR" altLang="en-US" sz="24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728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1BEC62-1CC3-4EAF-B7C6-3DCDFE76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3" y="1059748"/>
            <a:ext cx="6086609" cy="2784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BA86A-7992-4019-B570-A0CBCF1F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96" y="3023805"/>
            <a:ext cx="3466642" cy="2662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D836E-77C0-4709-8E5C-37BE404B71B7}"/>
              </a:ext>
            </a:extLst>
          </p:cNvPr>
          <p:cNvSpPr txBox="1"/>
          <p:nvPr/>
        </p:nvSpPr>
        <p:spPr>
          <a:xfrm>
            <a:off x="1430948" y="45895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CLI </a:t>
            </a:r>
            <a:r>
              <a:rPr lang="ko-KR" altLang="en-US" dirty="0"/>
              <a:t>에서 </a:t>
            </a:r>
            <a:r>
              <a:rPr lang="en-US" altLang="ko-KR" dirty="0"/>
              <a:t>schema </a:t>
            </a:r>
            <a:r>
              <a:rPr lang="ko-KR" altLang="en-US" dirty="0"/>
              <a:t>생성 확인</a:t>
            </a:r>
          </a:p>
        </p:txBody>
      </p:sp>
    </p:spTree>
    <p:extLst>
      <p:ext uri="{BB962C8B-B14F-4D97-AF65-F5344CB8AC3E}">
        <p14:creationId xmlns:p14="http://schemas.microsoft.com/office/powerpoint/2010/main" val="113421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7940E-479F-46C6-94FF-4CF3E1AC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2144519"/>
            <a:ext cx="2312377" cy="3096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E2659-68C9-4D43-AE1E-1828D761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61" y="2149376"/>
            <a:ext cx="5026208" cy="4065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0A18F6-02CA-49A0-A16D-14F857A45825}"/>
              </a:ext>
            </a:extLst>
          </p:cNvPr>
          <p:cNvSpPr txBox="1"/>
          <p:nvPr/>
        </p:nvSpPr>
        <p:spPr>
          <a:xfrm>
            <a:off x="872543" y="938495"/>
            <a:ext cx="288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SQL script Load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62718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8FD345-EF32-4CED-88A5-07CC8D32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0" y="1113875"/>
            <a:ext cx="4999801" cy="306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74D08-AB25-4319-B275-8E72C7E1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5" y="3834545"/>
            <a:ext cx="2093119" cy="1971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7DC507-578F-4B89-A86F-8AD4897B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41" y="3930986"/>
            <a:ext cx="4457700" cy="177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FCC4E-E156-4E66-9474-4C5984C14AB0}"/>
              </a:ext>
            </a:extLst>
          </p:cNvPr>
          <p:cNvSpPr txBox="1"/>
          <p:nvPr/>
        </p:nvSpPr>
        <p:spPr>
          <a:xfrm>
            <a:off x="4958862" y="3429000"/>
            <a:ext cx="3855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MySQL CLI </a:t>
            </a:r>
            <a:r>
              <a:rPr lang="ko-KR" altLang="en-US" sz="2000" dirty="0"/>
              <a:t>에서 </a:t>
            </a:r>
            <a:r>
              <a:rPr lang="en-US" altLang="ko-KR" sz="2000" dirty="0"/>
              <a:t>schema </a:t>
            </a:r>
            <a:r>
              <a:rPr lang="ko-KR" altLang="en-US" sz="2000" dirty="0"/>
              <a:t>생성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72F24-939A-4035-81BF-7A35A5C4A42B}"/>
              </a:ext>
            </a:extLst>
          </p:cNvPr>
          <p:cNvSpPr txBox="1"/>
          <p:nvPr/>
        </p:nvSpPr>
        <p:spPr>
          <a:xfrm>
            <a:off x="5769859" y="1466034"/>
            <a:ext cx="210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SQL script </a:t>
            </a:r>
            <a:r>
              <a:rPr lang="ko-KR" altLang="en-US" sz="24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290160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59B729-DC7F-4527-87D4-3DF2110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2" y="1859477"/>
            <a:ext cx="2302212" cy="3665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F1698-B010-496C-8CDF-6287392D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15" y="1295836"/>
            <a:ext cx="5542706" cy="14346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ED43DF-4D5B-47E3-BAE8-B87F2BE3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15" y="2778941"/>
            <a:ext cx="4910397" cy="1520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C30D02-00F2-4089-BF95-3E54A6469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414" y="2789886"/>
            <a:ext cx="2149994" cy="3018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A51624-8FB2-4602-B55B-4798A89B3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168" y="4511868"/>
            <a:ext cx="3428725" cy="1296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564C6-2302-477D-B533-32FE700C12D7}"/>
              </a:ext>
            </a:extLst>
          </p:cNvPr>
          <p:cNvSpPr txBox="1"/>
          <p:nvPr/>
        </p:nvSpPr>
        <p:spPr>
          <a:xfrm>
            <a:off x="476763" y="1295836"/>
            <a:ext cx="173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Upload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1759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E08D6F-D871-4F49-93B8-9A194C46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1" y="1683527"/>
            <a:ext cx="3813206" cy="409761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FFF029-D3D2-4959-95F4-BCE85D8D1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255" y="1111379"/>
            <a:ext cx="4134583" cy="145073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ko-KR" sz="1650" dirty="0"/>
              <a:t>VS Code </a:t>
            </a:r>
            <a:r>
              <a:rPr lang="ko-KR" altLang="en-US" sz="1650" dirty="0"/>
              <a:t>에서 </a:t>
            </a:r>
            <a:r>
              <a:rPr lang="en-US" altLang="ko-KR" sz="1650" dirty="0"/>
              <a:t>Regex </a:t>
            </a:r>
            <a:r>
              <a:rPr lang="ko-KR" altLang="en-US" sz="1650" dirty="0"/>
              <a:t>를 이용하여 </a:t>
            </a:r>
            <a:r>
              <a:rPr lang="en-US" altLang="ko-KR" sz="1650" dirty="0"/>
              <a:t>mm/dd/</a:t>
            </a:r>
            <a:r>
              <a:rPr lang="en-US" altLang="ko-KR" sz="1650" dirty="0" err="1"/>
              <a:t>yyyy</a:t>
            </a:r>
            <a:r>
              <a:rPr lang="en-US" altLang="ko-KR" sz="1650" dirty="0"/>
              <a:t> </a:t>
            </a:r>
            <a:r>
              <a:rPr lang="ko-KR" altLang="en-US" sz="1650" dirty="0"/>
              <a:t>를 </a:t>
            </a:r>
            <a:r>
              <a:rPr lang="en-US" altLang="ko-KR" sz="1650" dirty="0" err="1"/>
              <a:t>yyyy</a:t>
            </a:r>
            <a:r>
              <a:rPr lang="en-US" altLang="ko-KR" sz="1650" dirty="0"/>
              <a:t>-mm-dd </a:t>
            </a:r>
            <a:r>
              <a:rPr lang="ko-KR" altLang="en-US" sz="1650" dirty="0"/>
              <a:t>로 변경</a:t>
            </a:r>
            <a:endParaRPr lang="en-US" altLang="ko-KR" sz="1650" dirty="0"/>
          </a:p>
          <a:p>
            <a:endParaRPr lang="en-US" altLang="ko-KR" sz="1650" dirty="0"/>
          </a:p>
          <a:p>
            <a:pPr lvl="1"/>
            <a:r>
              <a:rPr lang="en-US" altLang="ko-KR" sz="1500" dirty="0"/>
              <a:t>(\d{2})/(\d{2})/(\d{4})</a:t>
            </a:r>
          </a:p>
          <a:p>
            <a:pPr lvl="1"/>
            <a:r>
              <a:rPr lang="en-US" altLang="ko-KR" sz="1500" dirty="0"/>
              <a:t>$3-$1-$2</a:t>
            </a:r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15606B-DBD5-4555-B357-2EB11C2C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1" y="4009293"/>
            <a:ext cx="2010951" cy="18793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A8B44C-1E25-4DA4-BF41-6399F137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6" y="4271936"/>
            <a:ext cx="1887048" cy="16167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D6E5D1-113A-4181-9316-9593F2F0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639" y="2946522"/>
            <a:ext cx="4200525" cy="7858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F30632-2CD8-4D2C-B2EA-112155817C6E}"/>
              </a:ext>
            </a:extLst>
          </p:cNvPr>
          <p:cNvSpPr txBox="1"/>
          <p:nvPr/>
        </p:nvSpPr>
        <p:spPr>
          <a:xfrm>
            <a:off x="425212" y="1102170"/>
            <a:ext cx="236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date format error</a:t>
            </a:r>
            <a:endParaRPr lang="ko-KR" altLang="en-US" sz="24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8EA4292-AFE1-42D1-8F3F-46407A02EDEF}"/>
              </a:ext>
            </a:extLst>
          </p:cNvPr>
          <p:cNvSpPr/>
          <p:nvPr/>
        </p:nvSpPr>
        <p:spPr>
          <a:xfrm>
            <a:off x="3270739" y="1239716"/>
            <a:ext cx="316523" cy="301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514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A5600-5EBF-4202-8F53-F5839E352992}"/>
              </a:ext>
            </a:extLst>
          </p:cNvPr>
          <p:cNvSpPr txBox="1"/>
          <p:nvPr/>
        </p:nvSpPr>
        <p:spPr>
          <a:xfrm>
            <a:off x="1175210" y="1967548"/>
            <a:ext cx="1354135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2400" dirty="0"/>
              <a:t>설명 추가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B5BD-FDD9-4EF7-B03A-3AA2F74CE680}"/>
              </a:ext>
            </a:extLst>
          </p:cNvPr>
          <p:cNvSpPr txBox="1"/>
          <p:nvPr/>
        </p:nvSpPr>
        <p:spPr>
          <a:xfrm>
            <a:off x="634483" y="3971913"/>
            <a:ext cx="2319206" cy="1162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Python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입력</a:t>
            </a:r>
            <a:endParaRPr lang="en-US" altLang="ko-KR" sz="2400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ctr"/>
            <a:r>
              <a:rPr lang="ko-KR" altLang="en-US" sz="2400" dirty="0"/>
              <a:t>및</a:t>
            </a:r>
            <a:endParaRPr lang="en-US" altLang="ko-KR" sz="2400" dirty="0"/>
          </a:p>
          <a:p>
            <a:pPr algn="ctr"/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7E1EC-904C-41BC-9392-165CF394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715" y="1341442"/>
            <a:ext cx="5003578" cy="1475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335BB13-A17F-4E99-BEA0-2570D337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16" y="3111382"/>
            <a:ext cx="5003578" cy="281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5DCE1-EA44-457E-AA7D-2DD760F8C7B3}"/>
              </a:ext>
            </a:extLst>
          </p:cNvPr>
          <p:cNvSpPr txBox="1"/>
          <p:nvPr/>
        </p:nvSpPr>
        <p:spPr>
          <a:xfrm>
            <a:off x="5210568" y="5111013"/>
            <a:ext cx="1390171" cy="248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1266"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Python </a:t>
            </a:r>
            <a:r>
              <a:rPr lang="ko-KR" altLang="en-US" sz="1266"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명령어 입력</a:t>
            </a:r>
          </a:p>
        </p:txBody>
      </p:sp>
    </p:spTree>
    <p:extLst>
      <p:ext uri="{BB962C8B-B14F-4D97-AF65-F5344CB8AC3E}">
        <p14:creationId xmlns:p14="http://schemas.microsoft.com/office/powerpoint/2010/main" val="4098072640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3363"/>
            <a:ext cx="7886700" cy="761450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HR Database </a:t>
            </a:r>
            <a:r>
              <a:rPr kumimoji="1" lang="ko-KR" altLang="en-US" sz="3600" dirty="0"/>
              <a:t>에 대한 </a:t>
            </a:r>
            <a:r>
              <a:rPr kumimoji="1" lang="en-US" altLang="ko-KR" sz="3600" dirty="0"/>
              <a:t>Query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714"/>
            <a:ext cx="7886700" cy="3834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Query 1 – address </a:t>
            </a:r>
            <a:r>
              <a:rPr lang="ko-KR" altLang="en-US" sz="1800" dirty="0"/>
              <a:t>가</a:t>
            </a:r>
            <a:r>
              <a:rPr lang="en-US" altLang="ko-KR" sz="1800" dirty="0"/>
              <a:t> `</a:t>
            </a:r>
            <a:r>
              <a:rPr lang="en-US" altLang="ko-KR" sz="1800" dirty="0" err="1"/>
              <a:t>Elgin,IL</a:t>
            </a:r>
            <a:r>
              <a:rPr lang="en-US" altLang="ko-KR" sz="1800" dirty="0"/>
              <a:t>` </a:t>
            </a:r>
            <a:r>
              <a:rPr lang="ko-KR" altLang="en-US" sz="1800" dirty="0"/>
              <a:t>에 있는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1970 </a:t>
            </a:r>
            <a:r>
              <a:rPr lang="ko-KR" altLang="en-US" sz="1800" dirty="0"/>
              <a:t>년대에 태어난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3 – salary </a:t>
            </a:r>
            <a:r>
              <a:rPr lang="ko-KR" altLang="en-US" sz="1800" dirty="0"/>
              <a:t>가 </a:t>
            </a:r>
            <a:r>
              <a:rPr lang="en-US" altLang="ko-KR" sz="1800" dirty="0"/>
              <a:t>60000 </a:t>
            </a:r>
            <a:r>
              <a:rPr lang="ko-KR" altLang="en-US" sz="1800" dirty="0"/>
              <a:t>에서 </a:t>
            </a:r>
            <a:r>
              <a:rPr lang="en-US" altLang="ko-KR" sz="1800" dirty="0"/>
              <a:t>70000 </a:t>
            </a:r>
            <a:r>
              <a:rPr lang="ko-KR" altLang="en-US" sz="1800" dirty="0"/>
              <a:t>사이인 </a:t>
            </a:r>
            <a:r>
              <a:rPr lang="en-US" altLang="ko-KR" sz="1800" dirty="0"/>
              <a:t>5 </a:t>
            </a:r>
            <a:r>
              <a:rPr lang="ko-KR" altLang="en-US" sz="1800" dirty="0"/>
              <a:t>번 </a:t>
            </a:r>
            <a:r>
              <a:rPr lang="en-US" altLang="ko-KR" sz="1800" dirty="0"/>
              <a:t>department </a:t>
            </a:r>
            <a:r>
              <a:rPr lang="ko-KR" altLang="en-US" sz="1800" dirty="0"/>
              <a:t>의 </a:t>
            </a:r>
            <a:br>
              <a:rPr lang="en-US" altLang="ko-KR" sz="1800" dirty="0"/>
            </a:br>
            <a:r>
              <a:rPr lang="ko-KR" altLang="en-US" sz="1800" dirty="0"/>
              <a:t>             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4 – department ID </a:t>
            </a:r>
            <a:r>
              <a:rPr lang="ko-KR" altLang="en-US" sz="1800" dirty="0"/>
              <a:t>순으로 정렬된 </a:t>
            </a:r>
            <a:r>
              <a:rPr lang="en-US" altLang="ko-KR" sz="18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5 - department ID </a:t>
            </a:r>
            <a:r>
              <a:rPr lang="ko-KR" altLang="en-US" sz="1800" dirty="0"/>
              <a:t>역순으로 정렬되고 각 </a:t>
            </a:r>
            <a:r>
              <a:rPr lang="en-US" altLang="ko-KR" sz="1800" dirty="0"/>
              <a:t>department</a:t>
            </a:r>
            <a:r>
              <a:rPr lang="ko-KR" altLang="en-US" sz="1800" dirty="0"/>
              <a:t> 내에서는</a:t>
            </a:r>
            <a:br>
              <a:rPr lang="en-US" altLang="ko-KR" sz="1800" dirty="0"/>
            </a:br>
            <a:r>
              <a:rPr lang="ko-KR" altLang="en-US" sz="1800" dirty="0"/>
              <a:t>              </a:t>
            </a:r>
            <a:r>
              <a:rPr lang="en-US" altLang="ko-KR" sz="1800" dirty="0"/>
              <a:t>last name </a:t>
            </a:r>
            <a:r>
              <a:rPr lang="ko-KR" altLang="en-US" sz="1800" dirty="0"/>
              <a:t>알파벳 역순으로 정렬된 </a:t>
            </a:r>
            <a:r>
              <a:rPr lang="en-US" altLang="ko-KR" sz="18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6 – </a:t>
            </a:r>
            <a:r>
              <a:rPr lang="ko-KR" altLang="en-US" sz="1800" dirty="0"/>
              <a:t>각 </a:t>
            </a:r>
            <a:r>
              <a:rPr lang="en-US" altLang="ko-KR" sz="1800" dirty="0"/>
              <a:t>department ID </a:t>
            </a:r>
            <a:r>
              <a:rPr lang="ko-KR" altLang="en-US" sz="1800" dirty="0"/>
              <a:t>별로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수를 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7 – </a:t>
            </a:r>
            <a:r>
              <a:rPr lang="ko-KR" altLang="en-US" sz="1800" dirty="0"/>
              <a:t>각 </a:t>
            </a:r>
            <a:r>
              <a:rPr lang="en-US" altLang="ko-KR" sz="1800" dirty="0"/>
              <a:t>department </a:t>
            </a:r>
            <a:r>
              <a:rPr lang="ko-KR" altLang="en-US" sz="1800" dirty="0"/>
              <a:t>의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숫자와 해당</a:t>
            </a:r>
            <a:r>
              <a:rPr lang="en-US" altLang="ko-KR" sz="1800" dirty="0"/>
              <a:t> </a:t>
            </a:r>
            <a:r>
              <a:rPr lang="ko-KR" altLang="en-US" sz="1800" dirty="0"/>
              <a:t>부서의 </a:t>
            </a:r>
            <a:br>
              <a:rPr lang="en-US" altLang="ko-KR" sz="1800" dirty="0"/>
            </a:br>
            <a:r>
              <a:rPr lang="en-US" altLang="ko-KR" sz="1800" dirty="0"/>
              <a:t>              </a:t>
            </a:r>
            <a:r>
              <a:rPr lang="ko-KR" altLang="en-US" sz="1800" dirty="0"/>
              <a:t>평균 </a:t>
            </a:r>
            <a:r>
              <a:rPr lang="en-US" altLang="ko-KR" sz="1800" dirty="0"/>
              <a:t>employee salary </a:t>
            </a:r>
            <a:r>
              <a:rPr lang="ko-KR" altLang="en-US" sz="1800" dirty="0"/>
              <a:t>를 평균 </a:t>
            </a:r>
            <a:r>
              <a:rPr lang="en-US" altLang="ko-KR" sz="1800" dirty="0"/>
              <a:t>salary </a:t>
            </a:r>
            <a:r>
              <a:rPr lang="ko-KR" altLang="en-US" sz="1800" dirty="0"/>
              <a:t>순으로 검색</a:t>
            </a:r>
          </a:p>
          <a:p>
            <a:pPr marL="342900" lvl="1" indent="0">
              <a:lnSpc>
                <a:spcPct val="10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480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95DBD1-7BDF-498D-A62C-33EA582B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7" y="1205966"/>
            <a:ext cx="9061847" cy="130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B4DD7F-3810-4561-BCF1-0CECF440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" y="2855746"/>
            <a:ext cx="8979694" cy="15001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3C3A21-B720-42C7-A2DF-5304DC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3618"/>
            <a:ext cx="9144000" cy="1174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3D17C-D0AA-4B36-A0E2-D2E9C970F7AC}"/>
              </a:ext>
            </a:extLst>
          </p:cNvPr>
          <p:cNvSpPr txBox="1"/>
          <p:nvPr/>
        </p:nvSpPr>
        <p:spPr>
          <a:xfrm>
            <a:off x="164857" y="928966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1</a:t>
            </a:r>
            <a:endParaRPr lang="ko-KR" alt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D5224-A67D-4A1E-8474-CDFC1E01DA30}"/>
              </a:ext>
            </a:extLst>
          </p:cNvPr>
          <p:cNvSpPr txBox="1"/>
          <p:nvPr/>
        </p:nvSpPr>
        <p:spPr>
          <a:xfrm>
            <a:off x="164857" y="2563097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2</a:t>
            </a:r>
            <a:endParaRPr lang="ko-KR" altLang="en-U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A125F-D769-4F8E-99A6-6A71D268FD47}"/>
              </a:ext>
            </a:extLst>
          </p:cNvPr>
          <p:cNvSpPr txBox="1"/>
          <p:nvPr/>
        </p:nvSpPr>
        <p:spPr>
          <a:xfrm>
            <a:off x="164857" y="4366618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3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26533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74C56-0CAA-430A-9678-E9661E7F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66"/>
            <a:ext cx="9144000" cy="2257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93B4D3-5CC9-4A9E-9306-EF44BE0F6D67}"/>
              </a:ext>
            </a:extLst>
          </p:cNvPr>
          <p:cNvSpPr txBox="1"/>
          <p:nvPr/>
        </p:nvSpPr>
        <p:spPr>
          <a:xfrm>
            <a:off x="164857" y="928966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4</a:t>
            </a:r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7AA3D-7F46-4D0F-9B11-EDE0515D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0156"/>
            <a:ext cx="9144000" cy="2294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F0031-38C6-4CE2-A0D6-3BE613E32079}"/>
              </a:ext>
            </a:extLst>
          </p:cNvPr>
          <p:cNvSpPr txBox="1"/>
          <p:nvPr/>
        </p:nvSpPr>
        <p:spPr>
          <a:xfrm>
            <a:off x="204421" y="3463157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5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942844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077928-A017-45F8-83BC-0F5BDE13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299616"/>
            <a:ext cx="3914775" cy="1357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9D0CF-A358-4C98-B915-B6E5AC371ACB}"/>
              </a:ext>
            </a:extLst>
          </p:cNvPr>
          <p:cNvSpPr txBox="1"/>
          <p:nvPr/>
        </p:nvSpPr>
        <p:spPr>
          <a:xfrm>
            <a:off x="580293" y="968534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6</a:t>
            </a:r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887AC-D2A6-4D5A-A986-4C1B624ADF1E}"/>
              </a:ext>
            </a:extLst>
          </p:cNvPr>
          <p:cNvSpPr txBox="1"/>
          <p:nvPr/>
        </p:nvSpPr>
        <p:spPr>
          <a:xfrm>
            <a:off x="580293" y="2711012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7</a:t>
            </a:r>
            <a:endParaRPr lang="ko-KR" altLang="en-US" sz="13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2C6FB6-6DEC-4DFF-8935-A5D518E5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2095"/>
            <a:ext cx="9144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7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74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B7490-1432-104C-915B-1A30A59A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Primary / Foreign Key</a:t>
            </a:r>
            <a:endParaRPr kumimoji="1" lang="ko-Kore-KR" altLang="en-US" dirty="0"/>
          </a:p>
        </p:txBody>
      </p:sp>
      <p:pic>
        <p:nvPicPr>
          <p:cNvPr id="1026" name="Picture 2" descr="Difference between Primary Key and Foreign Key - The Crazy Programmer">
            <a:extLst>
              <a:ext uri="{FF2B5EF4-FFF2-40B4-BE49-F238E27FC236}">
                <a16:creationId xmlns:a16="http://schemas.microsoft.com/office/drawing/2014/main" id="{073D6A78-6A48-194A-A394-E55B9587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66" y="2125266"/>
            <a:ext cx="5552414" cy="36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FD0BD8-8D43-DF44-AC26-9F8EDD9303E7}"/>
              </a:ext>
            </a:extLst>
          </p:cNvPr>
          <p:cNvCxnSpPr/>
          <p:nvPr/>
        </p:nvCxnSpPr>
        <p:spPr>
          <a:xfrm flipH="1" flipV="1">
            <a:off x="2497667" y="3786718"/>
            <a:ext cx="465667" cy="52493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45494C-F57F-E944-99F1-6A0A9491BAF4}"/>
              </a:ext>
            </a:extLst>
          </p:cNvPr>
          <p:cNvSpPr txBox="1"/>
          <p:nvPr/>
        </p:nvSpPr>
        <p:spPr>
          <a:xfrm>
            <a:off x="1684867" y="1986766"/>
            <a:ext cx="724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student</a:t>
            </a:r>
            <a:endParaRPr kumimoji="1" lang="ko-Kore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61F84-5F03-714A-851B-0D8E39AE7E41}"/>
              </a:ext>
            </a:extLst>
          </p:cNvPr>
          <p:cNvSpPr txBox="1"/>
          <p:nvPr/>
        </p:nvSpPr>
        <p:spPr>
          <a:xfrm>
            <a:off x="6180669" y="3947112"/>
            <a:ext cx="651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course</a:t>
            </a:r>
            <a:endParaRPr kumimoji="1" lang="ko-Kore-KR" alt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32213-5EC3-504C-A4FE-5CF8E070B485}"/>
              </a:ext>
            </a:extLst>
          </p:cNvPr>
          <p:cNvSpPr txBox="1"/>
          <p:nvPr/>
        </p:nvSpPr>
        <p:spPr>
          <a:xfrm>
            <a:off x="1048760" y="5040863"/>
            <a:ext cx="29136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 err="1"/>
              <a:t>student.courseId</a:t>
            </a:r>
            <a:r>
              <a:rPr kumimoji="1" lang="en-US" altLang="ko-Kore-KR" sz="1500" dirty="0"/>
              <a:t> = </a:t>
            </a:r>
            <a:r>
              <a:rPr kumimoji="1" lang="en-US" altLang="ko-Kore-KR" sz="1500" dirty="0" err="1"/>
              <a:t>course.courseId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9418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405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65602"/>
            <a:ext cx="7287683" cy="3263504"/>
          </a:xfrm>
        </p:spPr>
        <p:txBody>
          <a:bodyPr/>
          <a:lstStyle/>
          <a:p>
            <a:r>
              <a:rPr lang="en-US" altLang="ko-Kore-KR" sz="2400" dirty="0"/>
              <a:t>Inner Join – </a:t>
            </a:r>
            <a:r>
              <a:rPr lang="ko-KR" altLang="en-US" sz="2400" dirty="0"/>
              <a:t>가장 일반적인</a:t>
            </a:r>
            <a:r>
              <a:rPr lang="en-US" altLang="ko-KR" sz="2400" dirty="0"/>
              <a:t> join</a:t>
            </a:r>
          </a:p>
          <a:p>
            <a:endParaRPr lang="en-US" altLang="ko-Kore-KR" dirty="0"/>
          </a:p>
          <a:p>
            <a:pPr marL="0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B, inner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lang="en-US" altLang="ko-Kore-KR" dirty="0"/>
          </a:p>
          <a:p>
            <a:endParaRPr lang="en-US" altLang="ko-Kore-KR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80C8CA92-24C1-FE4C-9742-8FC38B9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24" y="2142211"/>
            <a:ext cx="1900766" cy="18879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B6E8A-03E4-F54A-B682-4BA80C27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70" y="3941147"/>
            <a:ext cx="3310214" cy="16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9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7835-E632-074B-9608-49C1A52E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1025"/>
            <a:ext cx="7886700" cy="3263504"/>
          </a:xfrm>
        </p:spPr>
        <p:txBody>
          <a:bodyPr/>
          <a:lstStyle/>
          <a:p>
            <a:r>
              <a:rPr kumimoji="1" lang="en-US" altLang="ko-Kore-KR" dirty="0"/>
              <a:t>Inner Join of 3 Tables</a:t>
            </a:r>
          </a:p>
          <a:p>
            <a:endParaRPr kumimoji="1" lang="en-US" altLang="ko-Kore-KR" dirty="0"/>
          </a:p>
          <a:p>
            <a:pPr marL="342900" lvl="1" indent="0">
              <a:buNone/>
            </a:pPr>
            <a:r>
              <a:rPr kumimoji="1" lang="en-US" altLang="ko-Kore-KR" sz="1500" dirty="0"/>
              <a:t>ex) select B.LASTNAME, L.COPY_ID, C.STATUS 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     from BORROWER B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	inner join LOAN L on B.BORROWER_ID, L.BORROWER_ID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     inner join COPY C on L.COPY_ID, C.COPY_ID</a:t>
            </a:r>
            <a:endParaRPr kumimoji="1" lang="ko-Kore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DBE5A-0D55-B74D-B8A7-891402FA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429000"/>
            <a:ext cx="4713800" cy="159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101D60-93D4-234E-990E-9675423B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96" y="3541122"/>
            <a:ext cx="2907772" cy="11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9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405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8" y="1879833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ko-Kore-KR" sz="2400" dirty="0"/>
              <a:t>Outer Join</a:t>
            </a:r>
          </a:p>
          <a:p>
            <a:endParaRPr lang="en-US" altLang="ko-Kore-KR" sz="2400" dirty="0"/>
          </a:p>
          <a:p>
            <a:pPr lvl="1"/>
            <a:r>
              <a:rPr lang="en-US" altLang="ko-Kore-KR" dirty="0"/>
              <a:t>Left (Outer) Join</a:t>
            </a:r>
          </a:p>
          <a:p>
            <a:pPr lvl="1"/>
            <a:r>
              <a:rPr lang="en-US" altLang="ko-Kore-KR" dirty="0"/>
              <a:t>Right (Outer) Join</a:t>
            </a:r>
          </a:p>
          <a:p>
            <a:pPr lvl="1"/>
            <a:endParaRPr lang="en-US" altLang="ko-Kore-KR" dirty="0"/>
          </a:p>
          <a:p>
            <a:r>
              <a:rPr lang="en-US" altLang="ko-Kore-KR" sz="2700" dirty="0"/>
              <a:t>Union</a:t>
            </a:r>
          </a:p>
          <a:p>
            <a:pPr lvl="1"/>
            <a:r>
              <a:rPr lang="en-US" altLang="ko-Kore-KR" sz="2100" dirty="0"/>
              <a:t>UNION</a:t>
            </a:r>
            <a:r>
              <a:rPr lang="ko-KR" altLang="en-US" sz="2100" dirty="0"/>
              <a:t> </a:t>
            </a:r>
            <a:r>
              <a:rPr lang="en-US" altLang="ko-KR" sz="2100" dirty="0"/>
              <a:t>(</a:t>
            </a:r>
            <a:r>
              <a:rPr lang="ko-KR" altLang="en-US" sz="2100" dirty="0" err="1"/>
              <a:t>중복제거</a:t>
            </a:r>
            <a:r>
              <a:rPr lang="en-US" altLang="ko-KR" sz="2100" dirty="0"/>
              <a:t>)</a:t>
            </a:r>
            <a:endParaRPr lang="en-US" altLang="ko-Kore-KR" sz="2100" dirty="0"/>
          </a:p>
          <a:p>
            <a:pPr lvl="1"/>
            <a:r>
              <a:rPr lang="en-US" altLang="ko-Kore-KR" sz="2100" dirty="0"/>
              <a:t>UNION ALL (</a:t>
            </a:r>
            <a:r>
              <a:rPr lang="ko-KR" altLang="en-US" sz="2100" dirty="0" err="1"/>
              <a:t>중복포함</a:t>
            </a:r>
            <a:r>
              <a:rPr lang="en-US" altLang="ko-KR" sz="2100" dirty="0"/>
              <a:t>)</a:t>
            </a:r>
            <a:endParaRPr lang="en-US" altLang="ko-Kore-KR" sz="2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028417-8EDA-B548-8D95-474A5844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757" y="2119873"/>
            <a:ext cx="2257547" cy="1575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631C69-39CD-5846-807D-08C38DB6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5" y="2031589"/>
            <a:ext cx="2331047" cy="1575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0ACF6E-3BB9-D34F-A3FC-8AE0DCA0B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85" y="3836719"/>
            <a:ext cx="1436154" cy="1123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133ED0-2CE3-3C41-855B-74305742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949" y="3777191"/>
            <a:ext cx="1490144" cy="1123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6CA11C-B58F-424C-9563-C21657A78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86" y="5010518"/>
            <a:ext cx="1729718" cy="801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91592-B27B-E24B-BA05-566348765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499" y="4978168"/>
            <a:ext cx="2631025" cy="8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3361"/>
            <a:ext cx="7886700" cy="818376"/>
          </a:xfrm>
        </p:spPr>
        <p:txBody>
          <a:bodyPr/>
          <a:lstStyle/>
          <a:p>
            <a:r>
              <a:rPr kumimoji="1" lang="en-US" altLang="ko-Kore-KR" dirty="0"/>
              <a:t>Left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600"/>
            <a:ext cx="7886700" cy="3263504"/>
          </a:xfrm>
        </p:spPr>
        <p:txBody>
          <a:bodyPr/>
          <a:lstStyle/>
          <a:p>
            <a:r>
              <a:rPr kumimoji="1" lang="en-US" altLang="ko-Kore-KR" sz="2400" dirty="0"/>
              <a:t>Left Table </a:t>
            </a:r>
            <a:r>
              <a:rPr kumimoji="1" lang="ko-KR" altLang="en-US" sz="2400" dirty="0"/>
              <a:t>전체 </a:t>
            </a:r>
            <a:r>
              <a:rPr kumimoji="1" lang="en-US" altLang="ko-KR" sz="2400" dirty="0"/>
              <a:t>row </a:t>
            </a:r>
            <a:r>
              <a:rPr kumimoji="1" lang="ko-KR" altLang="en-US" sz="2400" dirty="0"/>
              <a:t>와 조건에 맞는 </a:t>
            </a:r>
            <a:r>
              <a:rPr kumimoji="1" lang="en-US" altLang="ko-KR" sz="2400" dirty="0"/>
              <a:t>right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Table row</a:t>
            </a:r>
          </a:p>
          <a:p>
            <a:endParaRPr kumimoji="1" lang="en-US" altLang="ko-KR" dirty="0"/>
          </a:p>
          <a:p>
            <a:pPr marL="342900" lvl="1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 left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3" y="3802062"/>
            <a:ext cx="3005414" cy="1527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951B59-9DF3-F640-AC91-D5069251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10" y="3903265"/>
            <a:ext cx="4109540" cy="152704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9F60CC0-2835-C44E-B6E2-518408C5E2BE}"/>
              </a:ext>
            </a:extLst>
          </p:cNvPr>
          <p:cNvSpPr/>
          <p:nvPr/>
        </p:nvSpPr>
        <p:spPr>
          <a:xfrm>
            <a:off x="6663267" y="3903265"/>
            <a:ext cx="1921933" cy="1088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0798E-07E7-394C-A2FC-B43BF5D2D678}"/>
              </a:ext>
            </a:extLst>
          </p:cNvPr>
          <p:cNvSpPr txBox="1"/>
          <p:nvPr/>
        </p:nvSpPr>
        <p:spPr>
          <a:xfrm>
            <a:off x="6807201" y="3603492"/>
            <a:ext cx="1368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from LOAN Table</a:t>
            </a:r>
            <a:endParaRPr kumimoji="1" lang="ko-Kore-KR" altLang="en-US" sz="135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51B914B-F971-AD4F-B7D6-9F6312F35364}"/>
              </a:ext>
            </a:extLst>
          </p:cNvPr>
          <p:cNvSpPr/>
          <p:nvPr/>
        </p:nvSpPr>
        <p:spPr>
          <a:xfrm>
            <a:off x="4405810" y="3903265"/>
            <a:ext cx="2189723" cy="160218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5229E-1BF1-364F-A2E6-2C5C61FDB399}"/>
              </a:ext>
            </a:extLst>
          </p:cNvPr>
          <p:cNvSpPr txBox="1"/>
          <p:nvPr/>
        </p:nvSpPr>
        <p:spPr>
          <a:xfrm>
            <a:off x="4491099" y="5505448"/>
            <a:ext cx="18190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from BORROWER Table</a:t>
            </a:r>
            <a:endParaRPr kumimoji="1" lang="ko-Kore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9661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293D6B-EF6E-4686-9007-7E660D7FB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65" y="2797197"/>
            <a:ext cx="3717191" cy="8599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D51A7D-4F32-40D5-9250-2337761DCE2D}"/>
              </a:ext>
            </a:extLst>
          </p:cNvPr>
          <p:cNvSpPr/>
          <p:nvPr/>
        </p:nvSpPr>
        <p:spPr>
          <a:xfrm>
            <a:off x="4237892" y="2988765"/>
            <a:ext cx="729762" cy="468477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F23143-AF23-49F9-BE3B-4CC2719B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30" y="4162447"/>
            <a:ext cx="3815026" cy="16945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9AD459-1FFD-43BD-B72E-D8565A854B87}"/>
              </a:ext>
            </a:extLst>
          </p:cNvPr>
          <p:cNvSpPr/>
          <p:nvPr/>
        </p:nvSpPr>
        <p:spPr>
          <a:xfrm>
            <a:off x="5842167" y="4761343"/>
            <a:ext cx="880518" cy="22145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949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C6A3B-5FA2-4F5C-9374-66AFF7188EBC}"/>
              </a:ext>
            </a:extLst>
          </p:cNvPr>
          <p:cNvSpPr txBox="1"/>
          <p:nvPr/>
        </p:nvSpPr>
        <p:spPr>
          <a:xfrm>
            <a:off x="1036780" y="2864411"/>
            <a:ext cx="1304441" cy="792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2400" dirty="0"/>
              <a:t>File Name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바꾸기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54FEB-5CE3-4489-86E1-32BA5B313DD4}"/>
              </a:ext>
            </a:extLst>
          </p:cNvPr>
          <p:cNvSpPr txBox="1"/>
          <p:nvPr/>
        </p:nvSpPr>
        <p:spPr>
          <a:xfrm>
            <a:off x="804600" y="4899582"/>
            <a:ext cx="1840935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Cell Type 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변경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B35C8-2533-49D4-B23F-6D35D14F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88" y="1227094"/>
            <a:ext cx="4992659" cy="102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8B7725-2784-46FA-8DC8-51F0E6436BA7}"/>
              </a:ext>
            </a:extLst>
          </p:cNvPr>
          <p:cNvSpPr txBox="1"/>
          <p:nvPr/>
        </p:nvSpPr>
        <p:spPr>
          <a:xfrm>
            <a:off x="1036780" y="1666877"/>
            <a:ext cx="1376577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실행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8690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3361"/>
            <a:ext cx="7886700" cy="818376"/>
          </a:xfrm>
        </p:spPr>
        <p:txBody>
          <a:bodyPr/>
          <a:lstStyle/>
          <a:p>
            <a:r>
              <a:rPr kumimoji="1" lang="en-US" altLang="ko-Kore-KR" dirty="0"/>
              <a:t>Right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600"/>
            <a:ext cx="7886700" cy="3263504"/>
          </a:xfrm>
        </p:spPr>
        <p:txBody>
          <a:bodyPr/>
          <a:lstStyle/>
          <a:p>
            <a:r>
              <a:rPr kumimoji="1" lang="en-US" altLang="ko-Kore-KR" sz="2400" dirty="0"/>
              <a:t>Right Table </a:t>
            </a:r>
            <a:r>
              <a:rPr kumimoji="1" lang="ko-KR" altLang="en-US" sz="2400" dirty="0"/>
              <a:t>전체 </a:t>
            </a:r>
            <a:r>
              <a:rPr kumimoji="1" lang="en-US" altLang="ko-KR" sz="2400" dirty="0"/>
              <a:t>row </a:t>
            </a:r>
            <a:r>
              <a:rPr kumimoji="1" lang="ko-KR" altLang="en-US" sz="2400" dirty="0"/>
              <a:t>와 조건에 맞는 </a:t>
            </a:r>
            <a:r>
              <a:rPr kumimoji="1" lang="en-US" altLang="ko-KR" sz="2400" dirty="0"/>
              <a:t>left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Table row</a:t>
            </a:r>
          </a:p>
          <a:p>
            <a:endParaRPr kumimoji="1" lang="en-US" altLang="ko-KR" dirty="0"/>
          </a:p>
          <a:p>
            <a:pPr marL="342900" lvl="1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 right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3" y="3802062"/>
            <a:ext cx="3005414" cy="1527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01C1D-4429-C24F-A8D9-852ADAB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43" y="3891359"/>
            <a:ext cx="3785226" cy="1298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353F6-FDAB-5243-BF80-9162E5C0A5FC}"/>
              </a:ext>
            </a:extLst>
          </p:cNvPr>
          <p:cNvSpPr txBox="1"/>
          <p:nvPr/>
        </p:nvSpPr>
        <p:spPr>
          <a:xfrm>
            <a:off x="4482943" y="5140562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rgbClr val="FF0000"/>
                </a:solidFill>
              </a:rPr>
              <a:t>NULL               NULL         NULL         D11                    11/24/2010</a:t>
            </a:r>
            <a:endParaRPr kumimoji="1" lang="ko-Kore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38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1479"/>
            <a:ext cx="7886700" cy="82682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연습문제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Join Operation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3" y="1748936"/>
            <a:ext cx="8357088" cy="44175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000" dirty="0"/>
              <a:t>Query 1 – </a:t>
            </a:r>
            <a:r>
              <a:rPr lang="en" altLang="ko-Kore-KR" sz="2000" dirty="0"/>
              <a:t>department number 5 </a:t>
            </a:r>
            <a:r>
              <a:rPr lang="ko-KR" altLang="en-US" sz="2000" dirty="0"/>
              <a:t>의 </a:t>
            </a:r>
            <a:r>
              <a:rPr kumimoji="1" lang="ko-KR" altLang="en-US" sz="2000" dirty="0"/>
              <a:t>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name </a:t>
            </a:r>
            <a:r>
              <a:rPr kumimoji="1" lang="ko-KR" altLang="en-US" sz="2000" dirty="0"/>
              <a:t>과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</a:t>
            </a:r>
            <a:r>
              <a:rPr lang="en" altLang="ko-Kore-KR" sz="2000" dirty="0"/>
              <a:t>job start date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left table</a:t>
            </a:r>
            <a:r>
              <a:rPr lang="ko-KR" altLang="en-US" sz="2000" dirty="0"/>
              <a:t> 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right table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         </a:t>
            </a:r>
            <a:r>
              <a:rPr lang="ko-KR" altLang="en-US" sz="2000" dirty="0"/>
              <a:t>  로 사용하는 </a:t>
            </a:r>
            <a:r>
              <a:rPr lang="en-US" altLang="ko-KR" sz="2000" dirty="0"/>
              <a:t>inner join)</a:t>
            </a:r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Query 2 – </a:t>
            </a:r>
            <a:r>
              <a:rPr lang="en" altLang="ko-Kore-KR" sz="2000" dirty="0"/>
              <a:t>department number 5 </a:t>
            </a:r>
            <a:r>
              <a:rPr lang="ko-KR" altLang="en-US" sz="2000" dirty="0"/>
              <a:t>의 </a:t>
            </a:r>
            <a:r>
              <a:rPr kumimoji="1" lang="ko-KR" altLang="en-US" sz="2000" dirty="0"/>
              <a:t>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name,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</a:t>
            </a:r>
            <a:r>
              <a:rPr lang="en" altLang="ko-Kore-KR" sz="2000" dirty="0"/>
              <a:t>job start date, Job Title</a:t>
            </a:r>
            <a:r>
              <a:rPr lang="ko-KR" altLang="en-US" sz="2000" dirty="0"/>
              <a:t> 을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JOB_HISTORY, Jobs </a:t>
            </a:r>
            <a:r>
              <a:rPr lang="en-US" altLang="ko-KR" sz="2000" dirty="0"/>
              <a:t>3</a:t>
            </a:r>
            <a:r>
              <a:rPr lang="ko-KR" altLang="en-US" sz="2000" dirty="0"/>
              <a:t> 개</a:t>
            </a:r>
            <a:r>
              <a:rPr lang="en" altLang="ko-Kore-KR" sz="2000" dirty="0"/>
              <a:t> table </a:t>
            </a:r>
            <a:r>
              <a:rPr lang="ko-KR" altLang="en-US" sz="2000" dirty="0"/>
              <a:t>을 사용하는 </a:t>
            </a:r>
            <a:r>
              <a:rPr lang="en-US" altLang="ko-KR" sz="2000" dirty="0"/>
              <a:t>inner join)</a:t>
            </a:r>
            <a:endParaRPr kumimoji="1" lang="en-US" altLang="ko-KR" sz="2000" dirty="0"/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Query 3 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EMPLOYEES 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DEPARTMENT TABLE 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Left Outer Join </a:t>
            </a:r>
            <a:r>
              <a:rPr kumimoji="1" lang="ko-KR" altLang="en-US" sz="2000" dirty="0"/>
              <a:t>하여 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lang="en" altLang="ko-Kore-KR" sz="2000" dirty="0"/>
              <a:t>employee id, last name, department id</a:t>
            </a:r>
            <a:r>
              <a:rPr lang="en-US" altLang="ko-KR" sz="2000" dirty="0"/>
              <a:t>,</a:t>
            </a:r>
            <a:r>
              <a:rPr lang="en" altLang="ko-Kore-KR" sz="2000" dirty="0"/>
              <a:t> </a:t>
            </a:r>
            <a:br>
              <a:rPr lang="en" altLang="ko-Kore-KR" sz="2000" dirty="0"/>
            </a:br>
            <a:r>
              <a:rPr lang="ko-KR" altLang="en-US" sz="2000" dirty="0"/>
              <a:t>              </a:t>
            </a:r>
            <a:r>
              <a:rPr lang="en" altLang="ko-Kore-KR" sz="2000" dirty="0"/>
              <a:t>department name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left table</a:t>
            </a:r>
            <a:r>
              <a:rPr lang="ko-KR" altLang="en-US" sz="2000" dirty="0"/>
              <a:t> 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right table</a:t>
            </a:r>
            <a:br>
              <a:rPr lang="en" altLang="ko-Kore-KR" sz="2000" dirty="0"/>
            </a:br>
            <a:r>
              <a:rPr lang="en" altLang="ko-Kore-KR" sz="2000" dirty="0"/>
              <a:t>            </a:t>
            </a:r>
            <a:r>
              <a:rPr lang="ko-KR" altLang="en-US" sz="2000" dirty="0"/>
              <a:t> 로 사용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3582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35" y="1108041"/>
            <a:ext cx="8024283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000" dirty="0"/>
              <a:t>Query 4 – Query 3 </a:t>
            </a:r>
            <a:r>
              <a:rPr kumimoji="1" lang="ko-KR" altLang="en-US" sz="2000" dirty="0"/>
              <a:t>에서</a:t>
            </a:r>
            <a:r>
              <a:rPr lang="ko-KR" altLang="en-US" sz="2000" dirty="0"/>
              <a:t> </a:t>
            </a:r>
            <a:r>
              <a:rPr lang="en-US" altLang="ko-KR" sz="2000" dirty="0"/>
              <a:t>1980</a:t>
            </a:r>
            <a:r>
              <a:rPr lang="ko-KR" altLang="en-US" sz="2000" dirty="0"/>
              <a:t> 년 이전 태어난 </a:t>
            </a:r>
            <a:r>
              <a:rPr lang="en" altLang="ko-Kore-KR" sz="2000" dirty="0"/>
              <a:t>employee</a:t>
            </a:r>
            <a:r>
              <a:rPr lang="ko-KR" altLang="en-US" sz="2000" dirty="0"/>
              <a:t> 만 조회하는</a:t>
            </a:r>
            <a:br>
              <a:rPr lang="en-US" altLang="ko-KR" sz="2000" dirty="0"/>
            </a:br>
            <a:r>
              <a:rPr lang="ko-KR" altLang="en-US" sz="2000" dirty="0"/>
              <a:t>              조건 추가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br>
              <a:rPr lang="en-US" altLang="ko-KR" sz="2000" dirty="0"/>
            </a:br>
            <a:endParaRPr lang="en-US" altLang="ko-KR" sz="2000" dirty="0"/>
          </a:p>
        </p:txBody>
      </p: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A9E2786-3B2E-43C5-AB78-94FDEBCB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4" y="2090371"/>
            <a:ext cx="6739699" cy="39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0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289398-6D77-4CB4-8E04-F8C34678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645"/>
            <a:ext cx="9144000" cy="1060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89E1D7-5519-4448-83A9-38D24B1F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" y="4620566"/>
            <a:ext cx="9144000" cy="1130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C2233B-F9DE-4B08-82D1-183456E8D6F8}"/>
              </a:ext>
            </a:extLst>
          </p:cNvPr>
          <p:cNvSpPr txBox="1"/>
          <p:nvPr/>
        </p:nvSpPr>
        <p:spPr>
          <a:xfrm>
            <a:off x="92320" y="902659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1</a:t>
            </a:r>
            <a:endParaRPr lang="ko-KR" alt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F8727-7B3D-4D38-9EC4-3ACF6649CA69}"/>
              </a:ext>
            </a:extLst>
          </p:cNvPr>
          <p:cNvSpPr txBox="1"/>
          <p:nvPr/>
        </p:nvSpPr>
        <p:spPr>
          <a:xfrm>
            <a:off x="92320" y="3429000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2</a:t>
            </a:r>
            <a:endParaRPr lang="ko-KR" altLang="en-US" sz="13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59F01-4BA3-4342-B662-4CD85A8A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260836"/>
            <a:ext cx="4495800" cy="581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EB15E-EEA4-4147-AD43-3A71447A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705999"/>
            <a:ext cx="4495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2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F0F92C0-AAF6-4079-9DF0-8CAA3B35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5" y="1804346"/>
            <a:ext cx="7653704" cy="1942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8210E-3F08-4336-BA51-9ADF9C436C2C}"/>
              </a:ext>
            </a:extLst>
          </p:cNvPr>
          <p:cNvSpPr txBox="1"/>
          <p:nvPr/>
        </p:nvSpPr>
        <p:spPr>
          <a:xfrm>
            <a:off x="161355" y="1083974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3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0F348-CD97-C945-9A38-C83B2959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01" y="1300328"/>
            <a:ext cx="5019675" cy="438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DD47C-2737-FD40-A1CE-03AEFF9318BC}"/>
              </a:ext>
            </a:extLst>
          </p:cNvPr>
          <p:cNvSpPr txBox="1"/>
          <p:nvPr/>
        </p:nvSpPr>
        <p:spPr>
          <a:xfrm>
            <a:off x="185455" y="4022302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4</a:t>
            </a:r>
            <a:endParaRPr lang="ko-KR" altLang="en-US" sz="13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46D70C-37C5-EF48-AC96-0D6B9D963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7421"/>
            <a:ext cx="9144000" cy="1180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5B2D2F-6A31-BF41-8D1E-BCA638DC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506" y="4082576"/>
            <a:ext cx="4812770" cy="5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3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97D4-2B83-4205-9F20-2CE8FAD9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88" y="628896"/>
            <a:ext cx="8357088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Constraints of Database (</a:t>
            </a:r>
            <a:r>
              <a:rPr lang="ko-KR" altLang="en-US" sz="3600" dirty="0"/>
              <a:t>무결성 제약조건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90E40-086C-4EE7-A528-4EB69FC7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8"/>
            <a:ext cx="8453804" cy="4174331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Entity Integrity Constraint (</a:t>
            </a:r>
            <a:r>
              <a:rPr lang="ko-KR" altLang="en-US" sz="2000" dirty="0"/>
              <a:t>개체의 무결성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Primary key </a:t>
            </a:r>
            <a:r>
              <a:rPr lang="ko-KR" altLang="en-US" sz="2000" dirty="0"/>
              <a:t>는 </a:t>
            </a:r>
            <a:r>
              <a:rPr lang="en-US" altLang="ko-KR" sz="2000" dirty="0"/>
              <a:t>null </a:t>
            </a:r>
            <a:r>
              <a:rPr lang="ko-KR" altLang="en-US" sz="2000" dirty="0"/>
              <a:t>값을 가질 수 없다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Referential</a:t>
            </a:r>
            <a:r>
              <a:rPr lang="ko-KR" altLang="en-US" sz="2000" dirty="0"/>
              <a:t> </a:t>
            </a:r>
            <a:r>
              <a:rPr lang="en-US" altLang="ko-KR" sz="2000" dirty="0"/>
              <a:t>Integrity Constraint (</a:t>
            </a:r>
            <a:r>
              <a:rPr lang="ko-KR" altLang="en-US" sz="2000" dirty="0"/>
              <a:t>참조의 무결성</a:t>
            </a:r>
            <a:r>
              <a:rPr lang="en-US" altLang="ko-KR" sz="2000" dirty="0"/>
              <a:t>)</a:t>
            </a:r>
          </a:p>
          <a:p>
            <a:pPr marL="342900" lvl="1" indent="0">
              <a:buNone/>
            </a:pPr>
            <a:r>
              <a:rPr lang="en-US" altLang="ko-KR" sz="2000" dirty="0"/>
              <a:t>	- Foreign Key </a:t>
            </a:r>
            <a:r>
              <a:rPr lang="ko-KR" altLang="en-US" sz="2000" dirty="0"/>
              <a:t>는 </a:t>
            </a:r>
            <a:r>
              <a:rPr lang="en-US" altLang="ko-KR" sz="2000" dirty="0"/>
              <a:t>null </a:t>
            </a:r>
            <a:r>
              <a:rPr lang="ko-KR" altLang="en-US" sz="2000" dirty="0"/>
              <a:t>이거나 참조하는 </a:t>
            </a:r>
            <a:r>
              <a:rPr lang="en-US" altLang="ko-KR" sz="2000" dirty="0"/>
              <a:t>Primary Key </a:t>
            </a:r>
            <a:r>
              <a:rPr lang="ko-KR" altLang="en-US" sz="2000" dirty="0"/>
              <a:t>와 동일해야 한다</a:t>
            </a:r>
            <a:r>
              <a:rPr lang="en-US" altLang="ko-KR" sz="2000" dirty="0"/>
              <a:t>.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Domain Constraint (</a:t>
            </a:r>
            <a:r>
              <a:rPr lang="ko-KR" altLang="en-US" sz="2000" dirty="0"/>
              <a:t>허용되는 값의 무결성</a:t>
            </a:r>
            <a:r>
              <a:rPr lang="en-US" altLang="ko-KR" sz="2000" dirty="0"/>
              <a:t>)</a:t>
            </a:r>
          </a:p>
          <a:p>
            <a:pPr marL="342900" lvl="1" indent="0">
              <a:buNone/>
            </a:pPr>
            <a:r>
              <a:rPr lang="en-US" altLang="ko-KR" sz="2000" dirty="0"/>
              <a:t>	- column </a:t>
            </a:r>
            <a:r>
              <a:rPr lang="ko-KR" altLang="en-US" sz="2000" dirty="0"/>
              <a:t>과 무관한 값이 들어가면 안된다</a:t>
            </a:r>
            <a:r>
              <a:rPr lang="en-US" altLang="ko-KR" sz="2000" dirty="0"/>
              <a:t>.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Null Constraint (Null </a:t>
            </a:r>
            <a:r>
              <a:rPr lang="ko-KR" altLang="en-US" sz="2000" dirty="0"/>
              <a:t>값이 들어올 수 없다</a:t>
            </a:r>
            <a:r>
              <a:rPr lang="en-US" altLang="ko-KR" sz="2000" dirty="0"/>
              <a:t>.)</a:t>
            </a:r>
          </a:p>
          <a:p>
            <a:pPr marL="342900" lvl="1" indent="0">
              <a:buNone/>
            </a:pPr>
            <a:r>
              <a:rPr lang="en-US" altLang="ko-KR" sz="2000" dirty="0"/>
              <a:t>	</a:t>
            </a:r>
          </a:p>
          <a:p>
            <a:pPr marL="342900" lvl="1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4320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1404C-2EC0-4B27-A096-F102F6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Built-in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6BF42-5AD0-4F86-9EA4-BA285CA5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SUM(SALEPRICE) as SUM_OF_SALEPRICE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MAX(QUANTITY)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AVG(SALEPRICE)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ROUND(SALEPRICE)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b="0" i="1" dirty="0">
              <a:solidFill>
                <a:srgbClr val="1F1F1F"/>
              </a:solidFill>
              <a:effectLst/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LENGTH(ANIMAL) from PETSALE</a:t>
            </a:r>
          </a:p>
        </p:txBody>
      </p:sp>
    </p:spTree>
    <p:extLst>
      <p:ext uri="{BB962C8B-B14F-4D97-AF65-F5344CB8AC3E}">
        <p14:creationId xmlns:p14="http://schemas.microsoft.com/office/powerpoint/2010/main" val="22857321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Python SQL API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090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SQL API ?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D278A-14A7-6047-9D44-0B2DFCA9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25266"/>
            <a:ext cx="5994400" cy="35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 DB APIs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Connection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Connection : </a:t>
            </a:r>
          </a:p>
          <a:p>
            <a:pPr lvl="1"/>
            <a:r>
              <a:rPr kumimoji="1" lang="en-US" altLang="ko-Kore-KR" dirty="0"/>
              <a:t>cursor() - </a:t>
            </a:r>
            <a:r>
              <a:rPr lang="en-US" altLang="ko-KR" sz="1800" dirty="0"/>
              <a:t>returns a new cursor object using the connection.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commit() - </a:t>
            </a:r>
            <a:r>
              <a:rPr lang="en-US" altLang="ko-KR" sz="1800" dirty="0"/>
              <a:t>commit any pending transaction to the database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rollback() - </a:t>
            </a:r>
            <a:r>
              <a:rPr lang="en-US" altLang="ko-KR" sz="1800" dirty="0"/>
              <a:t>causes the database to roll back to the start of any pending transaction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close() - </a:t>
            </a:r>
            <a:r>
              <a:rPr lang="en-US" altLang="ko-KR" sz="1800" dirty="0"/>
              <a:t>close a database connection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Manage Transactions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Cursor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Queries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460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2401</TotalTime>
  <Words>4187</Words>
  <Application>Microsoft Office PowerPoint</Application>
  <PresentationFormat>화면 슬라이드 쇼(4:3)</PresentationFormat>
  <Paragraphs>816</Paragraphs>
  <Slides>128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39" baseType="lpstr">
      <vt:lpstr>Nanum Gothic</vt:lpstr>
      <vt:lpstr>notokr</vt:lpstr>
      <vt:lpstr>OpenSans</vt:lpstr>
      <vt:lpstr>PT Sans</vt:lpstr>
      <vt:lpstr>돋음체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Anaconda 설치</vt:lpstr>
      <vt:lpstr>PowerPoint 프레젠테이션</vt:lpstr>
      <vt:lpstr>Python 실행</vt:lpstr>
      <vt:lpstr>What is Jupyter Notebook ?</vt:lpstr>
      <vt:lpstr>Jupyter Notebook 실행 방법</vt:lpstr>
      <vt:lpstr>Jupyter Notebook 사용방법</vt:lpstr>
      <vt:lpstr>PowerPoint 프레젠테이션</vt:lpstr>
      <vt:lpstr>PowerPoint 프레젠테이션</vt:lpstr>
      <vt:lpstr>PowerPoint 프레젠테이션</vt:lpstr>
      <vt:lpstr>Jupyter Notebook 사용방법</vt:lpstr>
      <vt:lpstr>Python 의 역사</vt:lpstr>
      <vt:lpstr>타언어와의 비교</vt:lpstr>
      <vt:lpstr>Coding Style 비교</vt:lpstr>
      <vt:lpstr>코드 길이 비교 (구구단 출력)</vt:lpstr>
      <vt:lpstr>코드 길이 비교 (카카오 사례)</vt:lpstr>
      <vt:lpstr>Python 언어의 특징</vt:lpstr>
      <vt:lpstr>실습 : Python 언어 습득</vt:lpstr>
      <vt:lpstr>PowerPoint 프레젠테이션</vt:lpstr>
      <vt:lpstr>Git</vt:lpstr>
      <vt:lpstr>git Installation</vt:lpstr>
      <vt:lpstr>실습 : Setting up Git</vt:lpstr>
      <vt:lpstr>Basic Git Commands</vt:lpstr>
      <vt:lpstr>PowerPoint 프레젠테이션</vt:lpstr>
      <vt:lpstr>PowerPoint 프레젠테이션</vt:lpstr>
      <vt:lpstr>PowerPoint 프레젠테이션</vt:lpstr>
      <vt:lpstr>VS Code</vt:lpstr>
      <vt:lpstr>VScode 설치</vt:lpstr>
      <vt:lpstr>확장프로그램</vt:lpstr>
      <vt:lpstr>터미널</vt:lpstr>
      <vt:lpstr>실습 : Basic Git Commands</vt:lpstr>
      <vt:lpstr>PowerPoint 프레젠테이션</vt:lpstr>
      <vt:lpstr>PowerPoint 프레젠테이션</vt:lpstr>
      <vt:lpstr>PowerPoint 프레젠테이션</vt:lpstr>
      <vt:lpstr>PowerPoint 프레젠테이션</vt:lpstr>
      <vt:lpstr>Online Git Repository and Commands</vt:lpstr>
      <vt:lpstr>실습: Online Git Repository</vt:lpstr>
      <vt:lpstr>Database  and  SQL (Structured Query Language)</vt:lpstr>
      <vt:lpstr>Database 의 종류</vt:lpstr>
      <vt:lpstr>Hierarchical Model(계층형 데이터 모델)</vt:lpstr>
      <vt:lpstr>Relational Model (관계형 데이터 모델)</vt:lpstr>
      <vt:lpstr>Entity Diagram</vt:lpstr>
      <vt:lpstr>E-R (Entity-Relationship) Diagram</vt:lpstr>
      <vt:lpstr>Relational Model 중요 Concept</vt:lpstr>
      <vt:lpstr>PowerPoint 프레젠테이션</vt:lpstr>
      <vt:lpstr>SQL vs. No-SQL DB  비교</vt:lpstr>
      <vt:lpstr>SW개발_L5, IT시스템운영_L5   자격시험  대비 R-DBMS Tips</vt:lpstr>
      <vt:lpstr>Oracle 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MySQL</vt:lpstr>
      <vt:lpstr>실습 : MySQL 설치</vt:lpstr>
      <vt:lpstr>PowerPoint 프레젠테이션</vt:lpstr>
      <vt:lpstr>PowerPoint 프레젠테이션</vt:lpstr>
      <vt:lpstr>PowerPoint 프레젠테이션</vt:lpstr>
      <vt:lpstr>What is SQL ?</vt:lpstr>
      <vt:lpstr>Basic SQL Commands</vt:lpstr>
      <vt:lpstr>MySQL 주요 DDL</vt:lpstr>
      <vt:lpstr>CREATE TABLE statement</vt:lpstr>
      <vt:lpstr>MySQL Data Type</vt:lpstr>
      <vt:lpstr>PowerPoint 프레젠테이션</vt:lpstr>
      <vt:lpstr>PowerPoint 프레젠테이션</vt:lpstr>
      <vt:lpstr>PowerPoint 프레젠테이션</vt:lpstr>
      <vt:lpstr>SELECT statement</vt:lpstr>
      <vt:lpstr>PowerPoint 프레젠테이션</vt:lpstr>
      <vt:lpstr>COUNT( ), DISTINCT, LIMIT</vt:lpstr>
      <vt:lpstr>INSERT / UPDATE / DELETE statement</vt:lpstr>
      <vt:lpstr>Advanced SELECT</vt:lpstr>
      <vt:lpstr>실습문제 : Database 생성, Data Uploading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HR Database 에 대한 Query</vt:lpstr>
      <vt:lpstr>PowerPoint 프레젠테이션</vt:lpstr>
      <vt:lpstr>PowerPoint 프레젠테이션</vt:lpstr>
      <vt:lpstr>PowerPoint 프레젠테이션</vt:lpstr>
      <vt:lpstr>JOIN</vt:lpstr>
      <vt:lpstr>Primary / Foreign Key</vt:lpstr>
      <vt:lpstr>Inner Join / Outer Join</vt:lpstr>
      <vt:lpstr>PowerPoint 프레젠테이션</vt:lpstr>
      <vt:lpstr>Inner Join / Outer Join</vt:lpstr>
      <vt:lpstr>Left (Outer) Join</vt:lpstr>
      <vt:lpstr>Right (Outer) Join</vt:lpstr>
      <vt:lpstr>연습문제 : Join Operation</vt:lpstr>
      <vt:lpstr>PowerPoint 프레젠테이션</vt:lpstr>
      <vt:lpstr>PowerPoint 프레젠테이션</vt:lpstr>
      <vt:lpstr>PowerPoint 프레젠테이션</vt:lpstr>
      <vt:lpstr>Constraints of Database (무결성 제약조건)</vt:lpstr>
      <vt:lpstr>Built-in functions</vt:lpstr>
      <vt:lpstr>Python SQL API</vt:lpstr>
      <vt:lpstr>What is SQL API ?</vt:lpstr>
      <vt:lpstr>Python DB APIs</vt:lpstr>
      <vt:lpstr>cursor methods</vt:lpstr>
      <vt:lpstr>Python Programming Code</vt:lpstr>
      <vt:lpstr>PowerPoint 프레젠테이션</vt:lpstr>
      <vt:lpstr>실습: Python Program 에서 sql 사용</vt:lpstr>
      <vt:lpstr>Machine Learning 개요 </vt:lpstr>
      <vt:lpstr>AI vs. Machine Learning vs. Deep Learning</vt:lpstr>
      <vt:lpstr>History of Machine Learning</vt:lpstr>
      <vt:lpstr>PowerPoint 프레젠테이션</vt:lpstr>
      <vt:lpstr>인공지능 model 의 역사</vt:lpstr>
      <vt:lpstr>전통적 Programming vs Machine Learning</vt:lpstr>
      <vt:lpstr>PowerPoint 프레젠테이션</vt:lpstr>
      <vt:lpstr>Supervised Learning (지도학습)</vt:lpstr>
      <vt:lpstr>Unsupervised Learning (비지도학습)</vt:lpstr>
      <vt:lpstr>Reinforcement Learning (강화학습)</vt:lpstr>
      <vt:lpstr>Machine Learning 기법의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최근 5 년간의 NLP 발전 과정</vt:lpstr>
      <vt:lpstr>GPT-3 : parameter size – 175 Billions</vt:lpstr>
      <vt:lpstr>GPT-3 : Few shot learning</vt:lpstr>
      <vt:lpstr>GPT-3 활용예 – SQL code 생성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YOUNGJEA</dc:creator>
  <cp:lastModifiedBy>OH YOUNGJEA</cp:lastModifiedBy>
  <cp:revision>2</cp:revision>
  <cp:lastPrinted>2020-09-18T00:14:29Z</cp:lastPrinted>
  <dcterms:created xsi:type="dcterms:W3CDTF">2020-09-17T05:55:10Z</dcterms:created>
  <dcterms:modified xsi:type="dcterms:W3CDTF">2020-09-24T00:43:27Z</dcterms:modified>
</cp:coreProperties>
</file>